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0090FF"/>
    <a:srgbClr val="D9EEFF"/>
    <a:srgbClr val="73C2FF"/>
    <a:srgbClr val="FFC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9" autoAdjust="0"/>
    <p:restoredTop sz="94660"/>
  </p:normalViewPr>
  <p:slideViewPr>
    <p:cSldViewPr snapToGrid="0">
      <p:cViewPr varScale="1">
        <p:scale>
          <a:sx n="65" d="100"/>
          <a:sy n="65" d="100"/>
        </p:scale>
        <p:origin x="7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61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78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77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19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133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491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66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576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396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430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174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9B298-7F30-4A0F-821E-C256BDC9AF21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55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4324869" y="3953609"/>
            <a:ext cx="3424775" cy="662123"/>
          </a:xfrm>
          <a:prstGeom prst="ellipse">
            <a:avLst/>
          </a:prstGeom>
          <a:solidFill>
            <a:srgbClr val="D9E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822726" y="2108507"/>
            <a:ext cx="673508" cy="221277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666411" y="2108506"/>
            <a:ext cx="695060" cy="2212771"/>
          </a:xfrm>
          <a:prstGeom prst="roundRect">
            <a:avLst/>
          </a:prstGeom>
          <a:solidFill>
            <a:srgbClr val="00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526732" y="2108506"/>
            <a:ext cx="695060" cy="2212772"/>
          </a:xfrm>
          <a:prstGeom prst="roundRect">
            <a:avLst/>
          </a:prstGeom>
          <a:solidFill>
            <a:srgbClr val="FFC1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463" y="3612640"/>
            <a:ext cx="433598" cy="43359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937896" y="2303439"/>
            <a:ext cx="443168" cy="248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937896" y="2652029"/>
            <a:ext cx="443168" cy="91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937896" y="2805657"/>
            <a:ext cx="443168" cy="91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652678" y="2303439"/>
            <a:ext cx="443168" cy="248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652678" y="2652029"/>
            <a:ext cx="443168" cy="91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652678" y="2805657"/>
            <a:ext cx="443168" cy="91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846912" y="2108507"/>
            <a:ext cx="334059" cy="771001"/>
          </a:xfrm>
          <a:prstGeom prst="rect">
            <a:avLst/>
          </a:prstGeom>
          <a:solidFill>
            <a:srgbClr val="73C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>
            <a:off x="5770131" y="2583520"/>
            <a:ext cx="487621" cy="461817"/>
          </a:xfrm>
          <a:prstGeom prst="triangle">
            <a:avLst/>
          </a:prstGeom>
          <a:solidFill>
            <a:srgbClr val="00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861" y="3590820"/>
            <a:ext cx="477239" cy="47723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205" y="3589703"/>
            <a:ext cx="479472" cy="479472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001759" y="4665237"/>
            <a:ext cx="4125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mtClean="0">
                <a:solidFill>
                  <a:srgbClr val="0090FF"/>
                </a:solidFill>
                <a:latin typeface="Bahnschrift" panose="020B0502040204020203" pitchFamily="34" charset="0"/>
              </a:rPr>
              <a:t>FULL-STACK-NOTES</a:t>
            </a:r>
            <a:endParaRPr lang="zh-CN" altLang="en-US" sz="3200" b="1">
              <a:solidFill>
                <a:srgbClr val="0090FF"/>
              </a:solidFill>
              <a:latin typeface="Bahnschrift" panose="020B0502040204020203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21300" y="5250012"/>
            <a:ext cx="160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70AD47"/>
                </a:solidFill>
                <a:latin typeface="Bahnschrift Condensed" panose="020B0502040204020203" pitchFamily="34" charset="0"/>
              </a:rPr>
              <a:t>Since 2020.01</a:t>
            </a:r>
            <a:endParaRPr lang="zh-CN" altLang="en-US" sz="2400">
              <a:solidFill>
                <a:srgbClr val="70AD47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37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3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Arial</vt:lpstr>
      <vt:lpstr>Bahnschrift</vt:lpstr>
      <vt:lpstr>Bahnschrift Condensed</vt:lpstr>
      <vt:lpstr>Office 主题​​</vt:lpstr>
      <vt:lpstr>PowerPoint 演示文稿</vt:lpstr>
    </vt:vector>
  </TitlesOfParts>
  <Company>DoubleOX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 xiang</dc:creator>
  <cp:lastModifiedBy>luo xiang</cp:lastModifiedBy>
  <cp:revision>12</cp:revision>
  <dcterms:created xsi:type="dcterms:W3CDTF">2019-12-31T01:42:18Z</dcterms:created>
  <dcterms:modified xsi:type="dcterms:W3CDTF">2019-12-31T08:01:41Z</dcterms:modified>
</cp:coreProperties>
</file>