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</p:sldMasterIdLst>
  <p:sldIdLst>
    <p:sldId id="256" r:id="rId2"/>
  </p:sldIdLst>
  <p:sldSz cx="6119813" cy="8639175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6600"/>
    <a:srgbClr val="FF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19" autoAdjust="0"/>
    <p:restoredTop sz="94660"/>
  </p:normalViewPr>
  <p:slideViewPr>
    <p:cSldViewPr snapToGrid="0">
      <p:cViewPr>
        <p:scale>
          <a:sx n="125" d="100"/>
          <a:sy n="125" d="100"/>
        </p:scale>
        <p:origin x="150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8986" y="1413866"/>
            <a:ext cx="5201841" cy="3007713"/>
          </a:xfrm>
        </p:spPr>
        <p:txBody>
          <a:bodyPr anchor="b"/>
          <a:lstStyle>
            <a:lvl1pPr algn="ctr">
              <a:defRPr sz="4016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4977" y="4537567"/>
            <a:ext cx="4589860" cy="2085800"/>
          </a:xfrm>
        </p:spPr>
        <p:txBody>
          <a:bodyPr/>
          <a:lstStyle>
            <a:lvl1pPr marL="0" indent="0" algn="ctr">
              <a:buNone/>
              <a:defRPr sz="1606"/>
            </a:lvl1pPr>
            <a:lvl2pPr marL="306004" indent="0" algn="ctr">
              <a:buNone/>
              <a:defRPr sz="1339"/>
            </a:lvl2pPr>
            <a:lvl3pPr marL="612008" indent="0" algn="ctr">
              <a:buNone/>
              <a:defRPr sz="1205"/>
            </a:lvl3pPr>
            <a:lvl4pPr marL="918012" indent="0" algn="ctr">
              <a:buNone/>
              <a:defRPr sz="1071"/>
            </a:lvl4pPr>
            <a:lvl5pPr marL="1224016" indent="0" algn="ctr">
              <a:buNone/>
              <a:defRPr sz="1071"/>
            </a:lvl5pPr>
            <a:lvl6pPr marL="1530020" indent="0" algn="ctr">
              <a:buNone/>
              <a:defRPr sz="1071"/>
            </a:lvl6pPr>
            <a:lvl7pPr marL="1836024" indent="0" algn="ctr">
              <a:buNone/>
              <a:defRPr sz="1071"/>
            </a:lvl7pPr>
            <a:lvl8pPr marL="2142028" indent="0" algn="ctr">
              <a:buNone/>
              <a:defRPr sz="1071"/>
            </a:lvl8pPr>
            <a:lvl9pPr marL="2448032" indent="0" algn="ctr">
              <a:buNone/>
              <a:defRPr sz="1071"/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1ADC6F-836E-4A4F-9BEB-9A5C83025D39}" type="datetimeFigureOut">
              <a:rPr lang="zh-CN" altLang="en-US" smtClean="0"/>
              <a:t>2020/5/9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A2E28C-92AE-429D-992A-6436C3DD7BA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433415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1ADC6F-836E-4A4F-9BEB-9A5C83025D39}" type="datetimeFigureOut">
              <a:rPr lang="zh-CN" altLang="en-US" smtClean="0"/>
              <a:t>2020/5/9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A2E28C-92AE-429D-992A-6436C3DD7BA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182471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7550" y="2153797"/>
            <a:ext cx="5278339" cy="3593656"/>
          </a:xfrm>
        </p:spPr>
        <p:txBody>
          <a:bodyPr anchor="b"/>
          <a:lstStyle>
            <a:lvl1pPr>
              <a:defRPr sz="4016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17550" y="5781450"/>
            <a:ext cx="5278339" cy="1889819"/>
          </a:xfrm>
        </p:spPr>
        <p:txBody>
          <a:bodyPr/>
          <a:lstStyle>
            <a:lvl1pPr marL="0" indent="0">
              <a:buNone/>
              <a:defRPr sz="1606">
                <a:solidFill>
                  <a:schemeClr val="tx1"/>
                </a:solidFill>
              </a:defRPr>
            </a:lvl1pPr>
            <a:lvl2pPr marL="306004" indent="0">
              <a:buNone/>
              <a:defRPr sz="1339">
                <a:solidFill>
                  <a:schemeClr val="tx1">
                    <a:tint val="75000"/>
                  </a:schemeClr>
                </a:solidFill>
              </a:defRPr>
            </a:lvl2pPr>
            <a:lvl3pPr marL="612008" indent="0">
              <a:buNone/>
              <a:defRPr sz="1205">
                <a:solidFill>
                  <a:schemeClr val="tx1">
                    <a:tint val="75000"/>
                  </a:schemeClr>
                </a:solidFill>
              </a:defRPr>
            </a:lvl3pPr>
            <a:lvl4pPr marL="918012" indent="0">
              <a:buNone/>
              <a:defRPr sz="1071">
                <a:solidFill>
                  <a:schemeClr val="tx1">
                    <a:tint val="75000"/>
                  </a:schemeClr>
                </a:solidFill>
              </a:defRPr>
            </a:lvl4pPr>
            <a:lvl5pPr marL="1224016" indent="0">
              <a:buNone/>
              <a:defRPr sz="1071">
                <a:solidFill>
                  <a:schemeClr val="tx1">
                    <a:tint val="75000"/>
                  </a:schemeClr>
                </a:solidFill>
              </a:defRPr>
            </a:lvl5pPr>
            <a:lvl6pPr marL="1530020" indent="0">
              <a:buNone/>
              <a:defRPr sz="1071">
                <a:solidFill>
                  <a:schemeClr val="tx1">
                    <a:tint val="75000"/>
                  </a:schemeClr>
                </a:solidFill>
              </a:defRPr>
            </a:lvl6pPr>
            <a:lvl7pPr marL="1836024" indent="0">
              <a:buNone/>
              <a:defRPr sz="1071">
                <a:solidFill>
                  <a:schemeClr val="tx1">
                    <a:tint val="75000"/>
                  </a:schemeClr>
                </a:solidFill>
              </a:defRPr>
            </a:lvl7pPr>
            <a:lvl8pPr marL="2142028" indent="0">
              <a:buNone/>
              <a:defRPr sz="1071">
                <a:solidFill>
                  <a:schemeClr val="tx1">
                    <a:tint val="75000"/>
                  </a:schemeClr>
                </a:solidFill>
              </a:defRPr>
            </a:lvl8pPr>
            <a:lvl9pPr marL="2448032" indent="0">
              <a:buNone/>
              <a:defRPr sz="1071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1ADC6F-836E-4A4F-9BEB-9A5C83025D39}" type="datetimeFigureOut">
              <a:rPr lang="zh-CN" altLang="en-US" smtClean="0"/>
              <a:t>2020/5/9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A2E28C-92AE-429D-992A-6436C3DD7BA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565786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20737" y="2299780"/>
            <a:ext cx="2600921" cy="5481477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98155" y="2299780"/>
            <a:ext cx="2600921" cy="5481477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1ADC6F-836E-4A4F-9BEB-9A5C83025D39}" type="datetimeFigureOut">
              <a:rPr lang="zh-CN" altLang="en-US" smtClean="0"/>
              <a:t>2020/5/9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A2E28C-92AE-429D-992A-6436C3DD7BA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449108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1534" y="459958"/>
            <a:ext cx="5278339" cy="1669841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21535" y="2117799"/>
            <a:ext cx="2588967" cy="1037900"/>
          </a:xfrm>
        </p:spPr>
        <p:txBody>
          <a:bodyPr anchor="b"/>
          <a:lstStyle>
            <a:lvl1pPr marL="0" indent="0">
              <a:buNone/>
              <a:defRPr sz="1606" b="1"/>
            </a:lvl1pPr>
            <a:lvl2pPr marL="306004" indent="0">
              <a:buNone/>
              <a:defRPr sz="1339" b="1"/>
            </a:lvl2pPr>
            <a:lvl3pPr marL="612008" indent="0">
              <a:buNone/>
              <a:defRPr sz="1205" b="1"/>
            </a:lvl3pPr>
            <a:lvl4pPr marL="918012" indent="0">
              <a:buNone/>
              <a:defRPr sz="1071" b="1"/>
            </a:lvl4pPr>
            <a:lvl5pPr marL="1224016" indent="0">
              <a:buNone/>
              <a:defRPr sz="1071" b="1"/>
            </a:lvl5pPr>
            <a:lvl6pPr marL="1530020" indent="0">
              <a:buNone/>
              <a:defRPr sz="1071" b="1"/>
            </a:lvl6pPr>
            <a:lvl7pPr marL="1836024" indent="0">
              <a:buNone/>
              <a:defRPr sz="1071" b="1"/>
            </a:lvl7pPr>
            <a:lvl8pPr marL="2142028" indent="0">
              <a:buNone/>
              <a:defRPr sz="1071" b="1"/>
            </a:lvl8pPr>
            <a:lvl9pPr marL="2448032" indent="0">
              <a:buNone/>
              <a:defRPr sz="1071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1535" y="3155699"/>
            <a:ext cx="2588967" cy="4641557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098155" y="2117799"/>
            <a:ext cx="2601718" cy="1037900"/>
          </a:xfrm>
        </p:spPr>
        <p:txBody>
          <a:bodyPr anchor="b"/>
          <a:lstStyle>
            <a:lvl1pPr marL="0" indent="0">
              <a:buNone/>
              <a:defRPr sz="1606" b="1"/>
            </a:lvl1pPr>
            <a:lvl2pPr marL="306004" indent="0">
              <a:buNone/>
              <a:defRPr sz="1339" b="1"/>
            </a:lvl2pPr>
            <a:lvl3pPr marL="612008" indent="0">
              <a:buNone/>
              <a:defRPr sz="1205" b="1"/>
            </a:lvl3pPr>
            <a:lvl4pPr marL="918012" indent="0">
              <a:buNone/>
              <a:defRPr sz="1071" b="1"/>
            </a:lvl4pPr>
            <a:lvl5pPr marL="1224016" indent="0">
              <a:buNone/>
              <a:defRPr sz="1071" b="1"/>
            </a:lvl5pPr>
            <a:lvl6pPr marL="1530020" indent="0">
              <a:buNone/>
              <a:defRPr sz="1071" b="1"/>
            </a:lvl6pPr>
            <a:lvl7pPr marL="1836024" indent="0">
              <a:buNone/>
              <a:defRPr sz="1071" b="1"/>
            </a:lvl7pPr>
            <a:lvl8pPr marL="2142028" indent="0">
              <a:buNone/>
              <a:defRPr sz="1071" b="1"/>
            </a:lvl8pPr>
            <a:lvl9pPr marL="2448032" indent="0">
              <a:buNone/>
              <a:defRPr sz="1071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098155" y="3155699"/>
            <a:ext cx="2601718" cy="4641557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1ADC6F-836E-4A4F-9BEB-9A5C83025D39}" type="datetimeFigureOut">
              <a:rPr lang="zh-CN" altLang="en-US" smtClean="0"/>
              <a:t>2020/5/9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A2E28C-92AE-429D-992A-6436C3DD7BA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671689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1ADC6F-836E-4A4F-9BEB-9A5C83025D39}" type="datetimeFigureOut">
              <a:rPr lang="zh-CN" altLang="en-US" smtClean="0"/>
              <a:t>2020/5/9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A2E28C-92AE-429D-992A-6436C3DD7BA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620835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1ADC6F-836E-4A4F-9BEB-9A5C83025D39}" type="datetimeFigureOut">
              <a:rPr lang="zh-CN" altLang="en-US" smtClean="0"/>
              <a:t>2020/5/9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A2E28C-92AE-429D-992A-6436C3DD7BA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779990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1534" y="575945"/>
            <a:ext cx="1973799" cy="2015808"/>
          </a:xfrm>
        </p:spPr>
        <p:txBody>
          <a:bodyPr anchor="b"/>
          <a:lstStyle>
            <a:lvl1pPr>
              <a:defRPr sz="2142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01718" y="1243883"/>
            <a:ext cx="3098155" cy="6139414"/>
          </a:xfrm>
        </p:spPr>
        <p:txBody>
          <a:bodyPr/>
          <a:lstStyle>
            <a:lvl1pPr>
              <a:defRPr sz="2142"/>
            </a:lvl1pPr>
            <a:lvl2pPr>
              <a:defRPr sz="1874"/>
            </a:lvl2pPr>
            <a:lvl3pPr>
              <a:defRPr sz="1606"/>
            </a:lvl3pPr>
            <a:lvl4pPr>
              <a:defRPr sz="1339"/>
            </a:lvl4pPr>
            <a:lvl5pPr>
              <a:defRPr sz="1339"/>
            </a:lvl5pPr>
            <a:lvl6pPr>
              <a:defRPr sz="1339"/>
            </a:lvl6pPr>
            <a:lvl7pPr>
              <a:defRPr sz="1339"/>
            </a:lvl7pPr>
            <a:lvl8pPr>
              <a:defRPr sz="1339"/>
            </a:lvl8pPr>
            <a:lvl9pPr>
              <a:defRPr sz="1339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21534" y="2591753"/>
            <a:ext cx="1973799" cy="4801542"/>
          </a:xfrm>
        </p:spPr>
        <p:txBody>
          <a:bodyPr/>
          <a:lstStyle>
            <a:lvl1pPr marL="0" indent="0">
              <a:buNone/>
              <a:defRPr sz="1071"/>
            </a:lvl1pPr>
            <a:lvl2pPr marL="306004" indent="0">
              <a:buNone/>
              <a:defRPr sz="937"/>
            </a:lvl2pPr>
            <a:lvl3pPr marL="612008" indent="0">
              <a:buNone/>
              <a:defRPr sz="803"/>
            </a:lvl3pPr>
            <a:lvl4pPr marL="918012" indent="0">
              <a:buNone/>
              <a:defRPr sz="669"/>
            </a:lvl4pPr>
            <a:lvl5pPr marL="1224016" indent="0">
              <a:buNone/>
              <a:defRPr sz="669"/>
            </a:lvl5pPr>
            <a:lvl6pPr marL="1530020" indent="0">
              <a:buNone/>
              <a:defRPr sz="669"/>
            </a:lvl6pPr>
            <a:lvl7pPr marL="1836024" indent="0">
              <a:buNone/>
              <a:defRPr sz="669"/>
            </a:lvl7pPr>
            <a:lvl8pPr marL="2142028" indent="0">
              <a:buNone/>
              <a:defRPr sz="669"/>
            </a:lvl8pPr>
            <a:lvl9pPr marL="2448032" indent="0">
              <a:buNone/>
              <a:defRPr sz="669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1ADC6F-836E-4A4F-9BEB-9A5C83025D39}" type="datetimeFigureOut">
              <a:rPr lang="zh-CN" altLang="en-US" smtClean="0"/>
              <a:t>2020/5/9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A2E28C-92AE-429D-992A-6436C3DD7BA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989944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1534" y="575945"/>
            <a:ext cx="1973799" cy="2015808"/>
          </a:xfrm>
        </p:spPr>
        <p:txBody>
          <a:bodyPr anchor="b"/>
          <a:lstStyle>
            <a:lvl1pPr>
              <a:defRPr sz="2142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601718" y="1243883"/>
            <a:ext cx="3098155" cy="6139414"/>
          </a:xfrm>
        </p:spPr>
        <p:txBody>
          <a:bodyPr anchor="t"/>
          <a:lstStyle>
            <a:lvl1pPr marL="0" indent="0">
              <a:buNone/>
              <a:defRPr sz="2142"/>
            </a:lvl1pPr>
            <a:lvl2pPr marL="306004" indent="0">
              <a:buNone/>
              <a:defRPr sz="1874"/>
            </a:lvl2pPr>
            <a:lvl3pPr marL="612008" indent="0">
              <a:buNone/>
              <a:defRPr sz="1606"/>
            </a:lvl3pPr>
            <a:lvl4pPr marL="918012" indent="0">
              <a:buNone/>
              <a:defRPr sz="1339"/>
            </a:lvl4pPr>
            <a:lvl5pPr marL="1224016" indent="0">
              <a:buNone/>
              <a:defRPr sz="1339"/>
            </a:lvl5pPr>
            <a:lvl6pPr marL="1530020" indent="0">
              <a:buNone/>
              <a:defRPr sz="1339"/>
            </a:lvl6pPr>
            <a:lvl7pPr marL="1836024" indent="0">
              <a:buNone/>
              <a:defRPr sz="1339"/>
            </a:lvl7pPr>
            <a:lvl8pPr marL="2142028" indent="0">
              <a:buNone/>
              <a:defRPr sz="1339"/>
            </a:lvl8pPr>
            <a:lvl9pPr marL="2448032" indent="0">
              <a:buNone/>
              <a:defRPr sz="1339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21534" y="2591753"/>
            <a:ext cx="1973799" cy="4801542"/>
          </a:xfrm>
        </p:spPr>
        <p:txBody>
          <a:bodyPr/>
          <a:lstStyle>
            <a:lvl1pPr marL="0" indent="0">
              <a:buNone/>
              <a:defRPr sz="1071"/>
            </a:lvl1pPr>
            <a:lvl2pPr marL="306004" indent="0">
              <a:buNone/>
              <a:defRPr sz="937"/>
            </a:lvl2pPr>
            <a:lvl3pPr marL="612008" indent="0">
              <a:buNone/>
              <a:defRPr sz="803"/>
            </a:lvl3pPr>
            <a:lvl4pPr marL="918012" indent="0">
              <a:buNone/>
              <a:defRPr sz="669"/>
            </a:lvl4pPr>
            <a:lvl5pPr marL="1224016" indent="0">
              <a:buNone/>
              <a:defRPr sz="669"/>
            </a:lvl5pPr>
            <a:lvl6pPr marL="1530020" indent="0">
              <a:buNone/>
              <a:defRPr sz="669"/>
            </a:lvl6pPr>
            <a:lvl7pPr marL="1836024" indent="0">
              <a:buNone/>
              <a:defRPr sz="669"/>
            </a:lvl7pPr>
            <a:lvl8pPr marL="2142028" indent="0">
              <a:buNone/>
              <a:defRPr sz="669"/>
            </a:lvl8pPr>
            <a:lvl9pPr marL="2448032" indent="0">
              <a:buNone/>
              <a:defRPr sz="669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1ADC6F-836E-4A4F-9BEB-9A5C83025D39}" type="datetimeFigureOut">
              <a:rPr lang="zh-CN" altLang="en-US" smtClean="0"/>
              <a:t>2020/5/9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A2E28C-92AE-429D-992A-6436C3DD7BA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104697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1ADC6F-836E-4A4F-9BEB-9A5C83025D39}" type="datetimeFigureOut">
              <a:rPr lang="zh-CN" altLang="en-US" smtClean="0"/>
              <a:t>2020/5/9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A2E28C-92AE-429D-992A-6436C3DD7BA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128727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379491" y="459956"/>
            <a:ext cx="1319585" cy="7321301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20738" y="459956"/>
            <a:ext cx="3882256" cy="7321301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1ADC6F-836E-4A4F-9BEB-9A5C83025D39}" type="datetimeFigureOut">
              <a:rPr lang="zh-CN" altLang="en-US" smtClean="0"/>
              <a:t>2020/5/9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A2E28C-92AE-429D-992A-6436C3DD7BA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526263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20737" y="459958"/>
            <a:ext cx="5278339" cy="166984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20737" y="2299780"/>
            <a:ext cx="5278339" cy="54814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20737" y="8007237"/>
            <a:ext cx="1376958" cy="45995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1ADC6F-836E-4A4F-9BEB-9A5C83025D39}" type="datetimeFigureOut">
              <a:rPr lang="zh-CN" altLang="en-US" smtClean="0"/>
              <a:t>2020/5/9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027188" y="8007237"/>
            <a:ext cx="2065437" cy="45995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322118" y="8007237"/>
            <a:ext cx="1376958" cy="45995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A2E28C-92AE-429D-992A-6436C3DD7BA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398568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l" defTabSz="612008" rtl="0" eaLnBrk="1" latinLnBrk="0" hangingPunct="1">
        <a:lnSpc>
          <a:spcPct val="90000"/>
        </a:lnSpc>
        <a:spcBef>
          <a:spcPct val="0"/>
        </a:spcBef>
        <a:buNone/>
        <a:defRPr sz="294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53002" indent="-153002" algn="l" defTabSz="612008" rtl="0" eaLnBrk="1" latinLnBrk="0" hangingPunct="1">
        <a:lnSpc>
          <a:spcPct val="90000"/>
        </a:lnSpc>
        <a:spcBef>
          <a:spcPts val="669"/>
        </a:spcBef>
        <a:buFont typeface="Arial" panose="020B0604020202020204" pitchFamily="34" charset="0"/>
        <a:buChar char="•"/>
        <a:defRPr sz="1874" kern="1200">
          <a:solidFill>
            <a:schemeClr val="tx1"/>
          </a:solidFill>
          <a:latin typeface="+mn-lt"/>
          <a:ea typeface="+mn-ea"/>
          <a:cs typeface="+mn-cs"/>
        </a:defRPr>
      </a:lvl1pPr>
      <a:lvl2pPr marL="459006" indent="-153002" algn="l" defTabSz="612008" rtl="0" eaLnBrk="1" latinLnBrk="0" hangingPunct="1">
        <a:lnSpc>
          <a:spcPct val="90000"/>
        </a:lnSpc>
        <a:spcBef>
          <a:spcPts val="335"/>
        </a:spcBef>
        <a:buFont typeface="Arial" panose="020B0604020202020204" pitchFamily="34" charset="0"/>
        <a:buChar char="•"/>
        <a:defRPr sz="1606" kern="1200">
          <a:solidFill>
            <a:schemeClr val="tx1"/>
          </a:solidFill>
          <a:latin typeface="+mn-lt"/>
          <a:ea typeface="+mn-ea"/>
          <a:cs typeface="+mn-cs"/>
        </a:defRPr>
      </a:lvl2pPr>
      <a:lvl3pPr marL="765010" indent="-153002" algn="l" defTabSz="612008" rtl="0" eaLnBrk="1" latinLnBrk="0" hangingPunct="1">
        <a:lnSpc>
          <a:spcPct val="90000"/>
        </a:lnSpc>
        <a:spcBef>
          <a:spcPts val="335"/>
        </a:spcBef>
        <a:buFont typeface="Arial" panose="020B0604020202020204" pitchFamily="34" charset="0"/>
        <a:buChar char="•"/>
        <a:defRPr sz="1339" kern="1200">
          <a:solidFill>
            <a:schemeClr val="tx1"/>
          </a:solidFill>
          <a:latin typeface="+mn-lt"/>
          <a:ea typeface="+mn-ea"/>
          <a:cs typeface="+mn-cs"/>
        </a:defRPr>
      </a:lvl3pPr>
      <a:lvl4pPr marL="1071014" indent="-153002" algn="l" defTabSz="612008" rtl="0" eaLnBrk="1" latinLnBrk="0" hangingPunct="1">
        <a:lnSpc>
          <a:spcPct val="90000"/>
        </a:lnSpc>
        <a:spcBef>
          <a:spcPts val="335"/>
        </a:spcBef>
        <a:buFont typeface="Arial" panose="020B0604020202020204" pitchFamily="34" charset="0"/>
        <a:buChar char="•"/>
        <a:defRPr sz="1205" kern="1200">
          <a:solidFill>
            <a:schemeClr val="tx1"/>
          </a:solidFill>
          <a:latin typeface="+mn-lt"/>
          <a:ea typeface="+mn-ea"/>
          <a:cs typeface="+mn-cs"/>
        </a:defRPr>
      </a:lvl4pPr>
      <a:lvl5pPr marL="1377018" indent="-153002" algn="l" defTabSz="612008" rtl="0" eaLnBrk="1" latinLnBrk="0" hangingPunct="1">
        <a:lnSpc>
          <a:spcPct val="90000"/>
        </a:lnSpc>
        <a:spcBef>
          <a:spcPts val="335"/>
        </a:spcBef>
        <a:buFont typeface="Arial" panose="020B0604020202020204" pitchFamily="34" charset="0"/>
        <a:buChar char="•"/>
        <a:defRPr sz="1205" kern="1200">
          <a:solidFill>
            <a:schemeClr val="tx1"/>
          </a:solidFill>
          <a:latin typeface="+mn-lt"/>
          <a:ea typeface="+mn-ea"/>
          <a:cs typeface="+mn-cs"/>
        </a:defRPr>
      </a:lvl5pPr>
      <a:lvl6pPr marL="1683022" indent="-153002" algn="l" defTabSz="612008" rtl="0" eaLnBrk="1" latinLnBrk="0" hangingPunct="1">
        <a:lnSpc>
          <a:spcPct val="90000"/>
        </a:lnSpc>
        <a:spcBef>
          <a:spcPts val="335"/>
        </a:spcBef>
        <a:buFont typeface="Arial" panose="020B0604020202020204" pitchFamily="34" charset="0"/>
        <a:buChar char="•"/>
        <a:defRPr sz="1205" kern="1200">
          <a:solidFill>
            <a:schemeClr val="tx1"/>
          </a:solidFill>
          <a:latin typeface="+mn-lt"/>
          <a:ea typeface="+mn-ea"/>
          <a:cs typeface="+mn-cs"/>
        </a:defRPr>
      </a:lvl6pPr>
      <a:lvl7pPr marL="1989026" indent="-153002" algn="l" defTabSz="612008" rtl="0" eaLnBrk="1" latinLnBrk="0" hangingPunct="1">
        <a:lnSpc>
          <a:spcPct val="90000"/>
        </a:lnSpc>
        <a:spcBef>
          <a:spcPts val="335"/>
        </a:spcBef>
        <a:buFont typeface="Arial" panose="020B0604020202020204" pitchFamily="34" charset="0"/>
        <a:buChar char="•"/>
        <a:defRPr sz="1205" kern="1200">
          <a:solidFill>
            <a:schemeClr val="tx1"/>
          </a:solidFill>
          <a:latin typeface="+mn-lt"/>
          <a:ea typeface="+mn-ea"/>
          <a:cs typeface="+mn-cs"/>
        </a:defRPr>
      </a:lvl7pPr>
      <a:lvl8pPr marL="2295030" indent="-153002" algn="l" defTabSz="612008" rtl="0" eaLnBrk="1" latinLnBrk="0" hangingPunct="1">
        <a:lnSpc>
          <a:spcPct val="90000"/>
        </a:lnSpc>
        <a:spcBef>
          <a:spcPts val="335"/>
        </a:spcBef>
        <a:buFont typeface="Arial" panose="020B0604020202020204" pitchFamily="34" charset="0"/>
        <a:buChar char="•"/>
        <a:defRPr sz="1205" kern="1200">
          <a:solidFill>
            <a:schemeClr val="tx1"/>
          </a:solidFill>
          <a:latin typeface="+mn-lt"/>
          <a:ea typeface="+mn-ea"/>
          <a:cs typeface="+mn-cs"/>
        </a:defRPr>
      </a:lvl8pPr>
      <a:lvl9pPr marL="2601034" indent="-153002" algn="l" defTabSz="612008" rtl="0" eaLnBrk="1" latinLnBrk="0" hangingPunct="1">
        <a:lnSpc>
          <a:spcPct val="90000"/>
        </a:lnSpc>
        <a:spcBef>
          <a:spcPts val="335"/>
        </a:spcBef>
        <a:buFont typeface="Arial" panose="020B0604020202020204" pitchFamily="34" charset="0"/>
        <a:buChar char="•"/>
        <a:defRPr sz="120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12008" rtl="0" eaLnBrk="1" latinLnBrk="0" hangingPunct="1">
        <a:defRPr sz="1205" kern="1200">
          <a:solidFill>
            <a:schemeClr val="tx1"/>
          </a:solidFill>
          <a:latin typeface="+mn-lt"/>
          <a:ea typeface="+mn-ea"/>
          <a:cs typeface="+mn-cs"/>
        </a:defRPr>
      </a:lvl1pPr>
      <a:lvl2pPr marL="306004" algn="l" defTabSz="612008" rtl="0" eaLnBrk="1" latinLnBrk="0" hangingPunct="1">
        <a:defRPr sz="1205" kern="1200">
          <a:solidFill>
            <a:schemeClr val="tx1"/>
          </a:solidFill>
          <a:latin typeface="+mn-lt"/>
          <a:ea typeface="+mn-ea"/>
          <a:cs typeface="+mn-cs"/>
        </a:defRPr>
      </a:lvl2pPr>
      <a:lvl3pPr marL="612008" algn="l" defTabSz="612008" rtl="0" eaLnBrk="1" latinLnBrk="0" hangingPunct="1">
        <a:defRPr sz="1205" kern="1200">
          <a:solidFill>
            <a:schemeClr val="tx1"/>
          </a:solidFill>
          <a:latin typeface="+mn-lt"/>
          <a:ea typeface="+mn-ea"/>
          <a:cs typeface="+mn-cs"/>
        </a:defRPr>
      </a:lvl3pPr>
      <a:lvl4pPr marL="918012" algn="l" defTabSz="612008" rtl="0" eaLnBrk="1" latinLnBrk="0" hangingPunct="1">
        <a:defRPr sz="1205" kern="1200">
          <a:solidFill>
            <a:schemeClr val="tx1"/>
          </a:solidFill>
          <a:latin typeface="+mn-lt"/>
          <a:ea typeface="+mn-ea"/>
          <a:cs typeface="+mn-cs"/>
        </a:defRPr>
      </a:lvl4pPr>
      <a:lvl5pPr marL="1224016" algn="l" defTabSz="612008" rtl="0" eaLnBrk="1" latinLnBrk="0" hangingPunct="1">
        <a:defRPr sz="1205" kern="1200">
          <a:solidFill>
            <a:schemeClr val="tx1"/>
          </a:solidFill>
          <a:latin typeface="+mn-lt"/>
          <a:ea typeface="+mn-ea"/>
          <a:cs typeface="+mn-cs"/>
        </a:defRPr>
      </a:lvl5pPr>
      <a:lvl6pPr marL="1530020" algn="l" defTabSz="612008" rtl="0" eaLnBrk="1" latinLnBrk="0" hangingPunct="1">
        <a:defRPr sz="1205" kern="1200">
          <a:solidFill>
            <a:schemeClr val="tx1"/>
          </a:solidFill>
          <a:latin typeface="+mn-lt"/>
          <a:ea typeface="+mn-ea"/>
          <a:cs typeface="+mn-cs"/>
        </a:defRPr>
      </a:lvl6pPr>
      <a:lvl7pPr marL="1836024" algn="l" defTabSz="612008" rtl="0" eaLnBrk="1" latinLnBrk="0" hangingPunct="1">
        <a:defRPr sz="1205" kern="1200">
          <a:solidFill>
            <a:schemeClr val="tx1"/>
          </a:solidFill>
          <a:latin typeface="+mn-lt"/>
          <a:ea typeface="+mn-ea"/>
          <a:cs typeface="+mn-cs"/>
        </a:defRPr>
      </a:lvl7pPr>
      <a:lvl8pPr marL="2142028" algn="l" defTabSz="612008" rtl="0" eaLnBrk="1" latinLnBrk="0" hangingPunct="1">
        <a:defRPr sz="1205" kern="1200">
          <a:solidFill>
            <a:schemeClr val="tx1"/>
          </a:solidFill>
          <a:latin typeface="+mn-lt"/>
          <a:ea typeface="+mn-ea"/>
          <a:cs typeface="+mn-cs"/>
        </a:defRPr>
      </a:lvl8pPr>
      <a:lvl9pPr marL="2448032" algn="l" defTabSz="612008" rtl="0" eaLnBrk="1" latinLnBrk="0" hangingPunct="1">
        <a:defRPr sz="120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箭头: 下 5">
            <a:extLst>
              <a:ext uri="{FF2B5EF4-FFF2-40B4-BE49-F238E27FC236}">
                <a16:creationId xmlns:a16="http://schemas.microsoft.com/office/drawing/2014/main" id="{0D108B44-F5C6-4DD1-A637-EAD5ACB7BE00}"/>
              </a:ext>
            </a:extLst>
          </p:cNvPr>
          <p:cNvSpPr/>
          <p:nvPr/>
        </p:nvSpPr>
        <p:spPr>
          <a:xfrm>
            <a:off x="4433337" y="828226"/>
            <a:ext cx="314326" cy="7616826"/>
          </a:xfrm>
          <a:prstGeom prst="downArrow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箭头: 下 6">
            <a:extLst>
              <a:ext uri="{FF2B5EF4-FFF2-40B4-BE49-F238E27FC236}">
                <a16:creationId xmlns:a16="http://schemas.microsoft.com/office/drawing/2014/main" id="{5D89B431-D74F-4378-A0A0-901B711CC7DD}"/>
              </a:ext>
            </a:extLst>
          </p:cNvPr>
          <p:cNvSpPr/>
          <p:nvPr/>
        </p:nvSpPr>
        <p:spPr>
          <a:xfrm>
            <a:off x="1325008" y="828227"/>
            <a:ext cx="314326" cy="7616828"/>
          </a:xfrm>
          <a:prstGeom prst="downArrow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9" name="直接箭头连接符 8">
            <a:extLst>
              <a:ext uri="{FF2B5EF4-FFF2-40B4-BE49-F238E27FC236}">
                <a16:creationId xmlns:a16="http://schemas.microsoft.com/office/drawing/2014/main" id="{44CF48F0-06D9-4B97-95BD-91585A852FAA}"/>
              </a:ext>
            </a:extLst>
          </p:cNvPr>
          <p:cNvCxnSpPr>
            <a:cxnSpLocks/>
          </p:cNvCxnSpPr>
          <p:nvPr/>
        </p:nvCxnSpPr>
        <p:spPr>
          <a:xfrm>
            <a:off x="1562734" y="828228"/>
            <a:ext cx="2943624" cy="263526"/>
          </a:xfrm>
          <a:prstGeom prst="straightConnector1">
            <a:avLst/>
          </a:prstGeom>
          <a:ln w="19050">
            <a:solidFill>
              <a:schemeClr val="bg2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箭头连接符 12">
            <a:extLst>
              <a:ext uri="{FF2B5EF4-FFF2-40B4-BE49-F238E27FC236}">
                <a16:creationId xmlns:a16="http://schemas.microsoft.com/office/drawing/2014/main" id="{AB034E16-F848-4089-B787-EEE24FCD238C}"/>
              </a:ext>
            </a:extLst>
          </p:cNvPr>
          <p:cNvCxnSpPr>
            <a:cxnSpLocks/>
          </p:cNvCxnSpPr>
          <p:nvPr/>
        </p:nvCxnSpPr>
        <p:spPr>
          <a:xfrm flipH="1">
            <a:off x="1562733" y="1091752"/>
            <a:ext cx="2943624" cy="263526"/>
          </a:xfrm>
          <a:prstGeom prst="straightConnector1">
            <a:avLst/>
          </a:prstGeom>
          <a:ln w="19050">
            <a:solidFill>
              <a:schemeClr val="bg2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箭头连接符 14">
            <a:extLst>
              <a:ext uri="{FF2B5EF4-FFF2-40B4-BE49-F238E27FC236}">
                <a16:creationId xmlns:a16="http://schemas.microsoft.com/office/drawing/2014/main" id="{A6A3BFA7-3095-416D-BB41-922DE3CA080C}"/>
              </a:ext>
            </a:extLst>
          </p:cNvPr>
          <p:cNvCxnSpPr>
            <a:cxnSpLocks/>
          </p:cNvCxnSpPr>
          <p:nvPr/>
        </p:nvCxnSpPr>
        <p:spPr>
          <a:xfrm>
            <a:off x="1562733" y="1380678"/>
            <a:ext cx="2943624" cy="263526"/>
          </a:xfrm>
          <a:prstGeom prst="straightConnector1">
            <a:avLst/>
          </a:prstGeom>
          <a:ln w="19050">
            <a:solidFill>
              <a:schemeClr val="bg2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箭头连接符 15">
            <a:extLst>
              <a:ext uri="{FF2B5EF4-FFF2-40B4-BE49-F238E27FC236}">
                <a16:creationId xmlns:a16="http://schemas.microsoft.com/office/drawing/2014/main" id="{D7695F4E-196E-43DC-839A-C1BFC4970FDE}"/>
              </a:ext>
            </a:extLst>
          </p:cNvPr>
          <p:cNvCxnSpPr>
            <a:cxnSpLocks/>
          </p:cNvCxnSpPr>
          <p:nvPr/>
        </p:nvCxnSpPr>
        <p:spPr>
          <a:xfrm>
            <a:off x="1562733" y="1790252"/>
            <a:ext cx="2943624" cy="263526"/>
          </a:xfrm>
          <a:prstGeom prst="straightConnector1">
            <a:avLst/>
          </a:prstGeom>
          <a:ln w="19050">
            <a:solidFill>
              <a:schemeClr val="bg2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接箭头连接符 16">
            <a:extLst>
              <a:ext uri="{FF2B5EF4-FFF2-40B4-BE49-F238E27FC236}">
                <a16:creationId xmlns:a16="http://schemas.microsoft.com/office/drawing/2014/main" id="{A0024930-5DA7-4080-B69D-2DE8863B0A06}"/>
              </a:ext>
            </a:extLst>
          </p:cNvPr>
          <p:cNvCxnSpPr>
            <a:cxnSpLocks/>
          </p:cNvCxnSpPr>
          <p:nvPr/>
        </p:nvCxnSpPr>
        <p:spPr>
          <a:xfrm flipH="1">
            <a:off x="1564050" y="2101398"/>
            <a:ext cx="2943624" cy="263526"/>
          </a:xfrm>
          <a:prstGeom prst="straightConnector1">
            <a:avLst/>
          </a:prstGeom>
          <a:ln w="19050">
            <a:solidFill>
              <a:schemeClr val="bg2">
                <a:lumMod val="50000"/>
              </a:schemeClr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接箭头连接符 17">
            <a:extLst>
              <a:ext uri="{FF2B5EF4-FFF2-40B4-BE49-F238E27FC236}">
                <a16:creationId xmlns:a16="http://schemas.microsoft.com/office/drawing/2014/main" id="{944AC2BE-7B2D-41F1-AC49-4467566E485E}"/>
              </a:ext>
            </a:extLst>
          </p:cNvPr>
          <p:cNvCxnSpPr>
            <a:cxnSpLocks/>
          </p:cNvCxnSpPr>
          <p:nvPr/>
        </p:nvCxnSpPr>
        <p:spPr>
          <a:xfrm flipH="1">
            <a:off x="1562733" y="2468114"/>
            <a:ext cx="2943624" cy="263526"/>
          </a:xfrm>
          <a:prstGeom prst="straightConnector1">
            <a:avLst/>
          </a:prstGeom>
          <a:ln w="19050">
            <a:solidFill>
              <a:schemeClr val="bg2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接箭头连接符 18">
            <a:extLst>
              <a:ext uri="{FF2B5EF4-FFF2-40B4-BE49-F238E27FC236}">
                <a16:creationId xmlns:a16="http://schemas.microsoft.com/office/drawing/2014/main" id="{8BDF8436-F66F-4D34-83F6-E3C5C2D3D044}"/>
              </a:ext>
            </a:extLst>
          </p:cNvPr>
          <p:cNvCxnSpPr>
            <a:cxnSpLocks/>
          </p:cNvCxnSpPr>
          <p:nvPr/>
        </p:nvCxnSpPr>
        <p:spPr>
          <a:xfrm flipH="1">
            <a:off x="1562733" y="2868164"/>
            <a:ext cx="2943624" cy="263526"/>
          </a:xfrm>
          <a:prstGeom prst="straightConnector1">
            <a:avLst/>
          </a:prstGeom>
          <a:ln w="19050">
            <a:solidFill>
              <a:schemeClr val="bg2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箭头连接符 19">
            <a:extLst>
              <a:ext uri="{FF2B5EF4-FFF2-40B4-BE49-F238E27FC236}">
                <a16:creationId xmlns:a16="http://schemas.microsoft.com/office/drawing/2014/main" id="{F6CFA019-FA70-40B4-B5F4-F6E66C1B8BFE}"/>
              </a:ext>
            </a:extLst>
          </p:cNvPr>
          <p:cNvCxnSpPr>
            <a:cxnSpLocks/>
          </p:cNvCxnSpPr>
          <p:nvPr/>
        </p:nvCxnSpPr>
        <p:spPr>
          <a:xfrm flipH="1">
            <a:off x="1562733" y="3268214"/>
            <a:ext cx="2943624" cy="263526"/>
          </a:xfrm>
          <a:prstGeom prst="straightConnector1">
            <a:avLst/>
          </a:prstGeom>
          <a:ln w="19050">
            <a:solidFill>
              <a:schemeClr val="bg2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箭头连接符 20">
            <a:extLst>
              <a:ext uri="{FF2B5EF4-FFF2-40B4-BE49-F238E27FC236}">
                <a16:creationId xmlns:a16="http://schemas.microsoft.com/office/drawing/2014/main" id="{C605F979-E9E7-4B76-B554-423ACAB0E7FA}"/>
              </a:ext>
            </a:extLst>
          </p:cNvPr>
          <p:cNvCxnSpPr>
            <a:cxnSpLocks/>
          </p:cNvCxnSpPr>
          <p:nvPr/>
        </p:nvCxnSpPr>
        <p:spPr>
          <a:xfrm>
            <a:off x="1564522" y="3957238"/>
            <a:ext cx="2943624" cy="263526"/>
          </a:xfrm>
          <a:prstGeom prst="straightConnector1">
            <a:avLst/>
          </a:prstGeom>
          <a:ln w="19050">
            <a:solidFill>
              <a:schemeClr val="bg2">
                <a:lumMod val="50000"/>
              </a:schemeClr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箭头连接符 21">
            <a:extLst>
              <a:ext uri="{FF2B5EF4-FFF2-40B4-BE49-F238E27FC236}">
                <a16:creationId xmlns:a16="http://schemas.microsoft.com/office/drawing/2014/main" id="{E2BDEE23-12E4-4A6C-A666-2A82CF5EF1C1}"/>
              </a:ext>
            </a:extLst>
          </p:cNvPr>
          <p:cNvCxnSpPr>
            <a:cxnSpLocks/>
          </p:cNvCxnSpPr>
          <p:nvPr/>
        </p:nvCxnSpPr>
        <p:spPr>
          <a:xfrm>
            <a:off x="1562732" y="4669976"/>
            <a:ext cx="2943624" cy="263526"/>
          </a:xfrm>
          <a:prstGeom prst="straightConnector1">
            <a:avLst/>
          </a:prstGeom>
          <a:ln w="19050">
            <a:solidFill>
              <a:schemeClr val="bg2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箭头连接符 22">
            <a:extLst>
              <a:ext uri="{FF2B5EF4-FFF2-40B4-BE49-F238E27FC236}">
                <a16:creationId xmlns:a16="http://schemas.microsoft.com/office/drawing/2014/main" id="{68D00FC6-E6E2-4201-AD19-BC8F4BBB7AF6}"/>
              </a:ext>
            </a:extLst>
          </p:cNvPr>
          <p:cNvCxnSpPr>
            <a:cxnSpLocks/>
          </p:cNvCxnSpPr>
          <p:nvPr/>
        </p:nvCxnSpPr>
        <p:spPr>
          <a:xfrm>
            <a:off x="1551418" y="5643114"/>
            <a:ext cx="2943624" cy="263526"/>
          </a:xfrm>
          <a:prstGeom prst="straightConnector1">
            <a:avLst/>
          </a:prstGeom>
          <a:ln w="19050">
            <a:solidFill>
              <a:schemeClr val="bg2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箭头连接符 23">
            <a:extLst>
              <a:ext uri="{FF2B5EF4-FFF2-40B4-BE49-F238E27FC236}">
                <a16:creationId xmlns:a16="http://schemas.microsoft.com/office/drawing/2014/main" id="{7F773EEA-7B11-484F-B139-02686E9FFA85}"/>
              </a:ext>
            </a:extLst>
          </p:cNvPr>
          <p:cNvCxnSpPr>
            <a:cxnSpLocks/>
          </p:cNvCxnSpPr>
          <p:nvPr/>
        </p:nvCxnSpPr>
        <p:spPr>
          <a:xfrm>
            <a:off x="1562733" y="6227734"/>
            <a:ext cx="2943624" cy="263526"/>
          </a:xfrm>
          <a:prstGeom prst="straightConnector1">
            <a:avLst/>
          </a:prstGeom>
          <a:ln w="19050">
            <a:solidFill>
              <a:schemeClr val="bg2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接箭头连接符 24">
            <a:extLst>
              <a:ext uri="{FF2B5EF4-FFF2-40B4-BE49-F238E27FC236}">
                <a16:creationId xmlns:a16="http://schemas.microsoft.com/office/drawing/2014/main" id="{AF2A560F-685D-4114-927C-A7BCA7C7ED58}"/>
              </a:ext>
            </a:extLst>
          </p:cNvPr>
          <p:cNvCxnSpPr>
            <a:cxnSpLocks/>
          </p:cNvCxnSpPr>
          <p:nvPr/>
        </p:nvCxnSpPr>
        <p:spPr>
          <a:xfrm flipH="1">
            <a:off x="1544097" y="6542062"/>
            <a:ext cx="2943624" cy="263526"/>
          </a:xfrm>
          <a:prstGeom prst="straightConnector1">
            <a:avLst/>
          </a:prstGeom>
          <a:ln w="19050">
            <a:solidFill>
              <a:schemeClr val="bg2">
                <a:lumMod val="50000"/>
              </a:schemeClr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直接箭头连接符 25">
            <a:extLst>
              <a:ext uri="{FF2B5EF4-FFF2-40B4-BE49-F238E27FC236}">
                <a16:creationId xmlns:a16="http://schemas.microsoft.com/office/drawing/2014/main" id="{0743F36B-4182-41E9-9D4E-993C4A212F99}"/>
              </a:ext>
            </a:extLst>
          </p:cNvPr>
          <p:cNvCxnSpPr>
            <a:cxnSpLocks/>
          </p:cNvCxnSpPr>
          <p:nvPr/>
        </p:nvCxnSpPr>
        <p:spPr>
          <a:xfrm flipH="1">
            <a:off x="1562733" y="7151660"/>
            <a:ext cx="2943624" cy="263526"/>
          </a:xfrm>
          <a:prstGeom prst="straightConnector1">
            <a:avLst/>
          </a:prstGeom>
          <a:ln w="19050">
            <a:solidFill>
              <a:schemeClr val="bg2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接箭头连接符 26">
            <a:extLst>
              <a:ext uri="{FF2B5EF4-FFF2-40B4-BE49-F238E27FC236}">
                <a16:creationId xmlns:a16="http://schemas.microsoft.com/office/drawing/2014/main" id="{860F6941-8E6B-468A-A7C8-E68C6CA6D5C9}"/>
              </a:ext>
            </a:extLst>
          </p:cNvPr>
          <p:cNvCxnSpPr>
            <a:cxnSpLocks/>
          </p:cNvCxnSpPr>
          <p:nvPr/>
        </p:nvCxnSpPr>
        <p:spPr>
          <a:xfrm flipH="1">
            <a:off x="1562733" y="7558058"/>
            <a:ext cx="2943624" cy="263526"/>
          </a:xfrm>
          <a:prstGeom prst="straightConnector1">
            <a:avLst/>
          </a:prstGeom>
          <a:ln w="19050">
            <a:solidFill>
              <a:schemeClr val="bg2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文本框 3">
            <a:extLst>
              <a:ext uri="{FF2B5EF4-FFF2-40B4-BE49-F238E27FC236}">
                <a16:creationId xmlns:a16="http://schemas.microsoft.com/office/drawing/2014/main" id="{988A761B-9207-4B5F-BDC0-BFCB4BE22F7E}"/>
              </a:ext>
            </a:extLst>
          </p:cNvPr>
          <p:cNvSpPr txBox="1"/>
          <p:nvPr/>
        </p:nvSpPr>
        <p:spPr>
          <a:xfrm rot="352956">
            <a:off x="2804070" y="851596"/>
            <a:ext cx="726001" cy="21544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altLang="zh-CN" sz="800"/>
              <a:t>SYN=1,seq=x</a:t>
            </a:r>
          </a:p>
        </p:txBody>
      </p:sp>
      <p:sp>
        <p:nvSpPr>
          <p:cNvPr id="28" name="文本框 27">
            <a:extLst>
              <a:ext uri="{FF2B5EF4-FFF2-40B4-BE49-F238E27FC236}">
                <a16:creationId xmlns:a16="http://schemas.microsoft.com/office/drawing/2014/main" id="{501B4DA7-21F1-485A-ADB5-C3CFE81420BA}"/>
              </a:ext>
            </a:extLst>
          </p:cNvPr>
          <p:cNvSpPr txBox="1"/>
          <p:nvPr/>
        </p:nvSpPr>
        <p:spPr>
          <a:xfrm rot="352956">
            <a:off x="2479066" y="1408430"/>
            <a:ext cx="1213144" cy="21544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s-ES" altLang="zh-CN" sz="800"/>
              <a:t>ACK=1,seq=x+1,ack=y+1</a:t>
            </a:r>
          </a:p>
        </p:txBody>
      </p:sp>
      <p:sp>
        <p:nvSpPr>
          <p:cNvPr id="29" name="文本框 28">
            <a:extLst>
              <a:ext uri="{FF2B5EF4-FFF2-40B4-BE49-F238E27FC236}">
                <a16:creationId xmlns:a16="http://schemas.microsoft.com/office/drawing/2014/main" id="{35AAEF56-8A7A-4868-9452-C2B43C254BC6}"/>
              </a:ext>
            </a:extLst>
          </p:cNvPr>
          <p:cNvSpPr txBox="1"/>
          <p:nvPr/>
        </p:nvSpPr>
        <p:spPr>
          <a:xfrm rot="21202363">
            <a:off x="2322954" y="1107766"/>
            <a:ext cx="1413969" cy="21544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sv-SE" altLang="zh-CN" sz="800"/>
              <a:t>SYN=1,ACK=1,seq=y,ack=x+1</a:t>
            </a:r>
          </a:p>
        </p:txBody>
      </p:sp>
      <p:sp>
        <p:nvSpPr>
          <p:cNvPr id="30" name="文本框 29">
            <a:extLst>
              <a:ext uri="{FF2B5EF4-FFF2-40B4-BE49-F238E27FC236}">
                <a16:creationId xmlns:a16="http://schemas.microsoft.com/office/drawing/2014/main" id="{E326061E-8444-45E0-A101-495AA91C525D}"/>
              </a:ext>
            </a:extLst>
          </p:cNvPr>
          <p:cNvSpPr txBox="1"/>
          <p:nvPr/>
        </p:nvSpPr>
        <p:spPr>
          <a:xfrm rot="352956">
            <a:off x="2640399" y="1751510"/>
            <a:ext cx="94902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00">
                <a:solidFill>
                  <a:srgbClr val="00B050"/>
                </a:solidFill>
              </a:rPr>
              <a:t>Client Hello</a:t>
            </a:r>
            <a:endParaRPr lang="zh-CN" altLang="en-US" sz="800">
              <a:solidFill>
                <a:srgbClr val="00B050"/>
              </a:solidFill>
            </a:endParaRPr>
          </a:p>
        </p:txBody>
      </p:sp>
      <p:sp>
        <p:nvSpPr>
          <p:cNvPr id="31" name="文本框 30">
            <a:extLst>
              <a:ext uri="{FF2B5EF4-FFF2-40B4-BE49-F238E27FC236}">
                <a16:creationId xmlns:a16="http://schemas.microsoft.com/office/drawing/2014/main" id="{AC1907C2-8653-4ABB-BC51-773F997563A1}"/>
              </a:ext>
            </a:extLst>
          </p:cNvPr>
          <p:cNvSpPr txBox="1"/>
          <p:nvPr/>
        </p:nvSpPr>
        <p:spPr>
          <a:xfrm rot="289931">
            <a:off x="1730119" y="1888109"/>
            <a:ext cx="261243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00">
                <a:solidFill>
                  <a:srgbClr val="00B050"/>
                </a:solidFill>
              </a:rPr>
              <a:t>Client Random , TLS </a:t>
            </a:r>
            <a:r>
              <a:rPr lang="zh-CN" altLang="en-US" sz="800">
                <a:solidFill>
                  <a:srgbClr val="00B050"/>
                </a:solidFill>
              </a:rPr>
              <a:t>版本号，密码套件，扩展列表</a:t>
            </a:r>
          </a:p>
        </p:txBody>
      </p:sp>
      <p:sp>
        <p:nvSpPr>
          <p:cNvPr id="32" name="文本框 31">
            <a:extLst>
              <a:ext uri="{FF2B5EF4-FFF2-40B4-BE49-F238E27FC236}">
                <a16:creationId xmlns:a16="http://schemas.microsoft.com/office/drawing/2014/main" id="{CB35EA43-B6B6-40D5-92C5-64C0E46BDB99}"/>
              </a:ext>
            </a:extLst>
          </p:cNvPr>
          <p:cNvSpPr txBox="1"/>
          <p:nvPr/>
        </p:nvSpPr>
        <p:spPr>
          <a:xfrm rot="21202363">
            <a:off x="2791594" y="2121773"/>
            <a:ext cx="382258" cy="21544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altLang="zh-CN" sz="800"/>
              <a:t>ACK</a:t>
            </a:r>
            <a:endParaRPr lang="zh-CN" altLang="en-US" sz="800"/>
          </a:p>
        </p:txBody>
      </p:sp>
      <p:sp>
        <p:nvSpPr>
          <p:cNvPr id="34" name="文本框 33">
            <a:extLst>
              <a:ext uri="{FF2B5EF4-FFF2-40B4-BE49-F238E27FC236}">
                <a16:creationId xmlns:a16="http://schemas.microsoft.com/office/drawing/2014/main" id="{B0D02AA3-E503-4AE5-9F4D-ADD2F3EBFA84}"/>
              </a:ext>
            </a:extLst>
          </p:cNvPr>
          <p:cNvSpPr txBox="1"/>
          <p:nvPr/>
        </p:nvSpPr>
        <p:spPr>
          <a:xfrm rot="21315945">
            <a:off x="2661762" y="2399117"/>
            <a:ext cx="94902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00">
                <a:solidFill>
                  <a:srgbClr val="FF6600"/>
                </a:solidFill>
              </a:rPr>
              <a:t>Server Hello</a:t>
            </a:r>
            <a:endParaRPr lang="zh-CN" altLang="en-US" sz="800">
              <a:solidFill>
                <a:srgbClr val="FF6600"/>
              </a:solidFill>
            </a:endParaRPr>
          </a:p>
        </p:txBody>
      </p:sp>
      <p:sp>
        <p:nvSpPr>
          <p:cNvPr id="35" name="文本框 34">
            <a:extLst>
              <a:ext uri="{FF2B5EF4-FFF2-40B4-BE49-F238E27FC236}">
                <a16:creationId xmlns:a16="http://schemas.microsoft.com/office/drawing/2014/main" id="{6A20306B-2B55-4AE0-AC30-DC0C1902218B}"/>
              </a:ext>
            </a:extLst>
          </p:cNvPr>
          <p:cNvSpPr txBox="1"/>
          <p:nvPr/>
        </p:nvSpPr>
        <p:spPr>
          <a:xfrm rot="21281828">
            <a:off x="2127287" y="2532409"/>
            <a:ext cx="261243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00">
                <a:solidFill>
                  <a:srgbClr val="FF6600"/>
                </a:solidFill>
              </a:rPr>
              <a:t>Server Random , </a:t>
            </a:r>
            <a:r>
              <a:rPr lang="zh-CN" altLang="en-US" sz="800">
                <a:solidFill>
                  <a:srgbClr val="FF6600"/>
                </a:solidFill>
              </a:rPr>
              <a:t>选中的密码套件</a:t>
            </a:r>
          </a:p>
        </p:txBody>
      </p:sp>
      <p:sp>
        <p:nvSpPr>
          <p:cNvPr id="36" name="文本框 35">
            <a:extLst>
              <a:ext uri="{FF2B5EF4-FFF2-40B4-BE49-F238E27FC236}">
                <a16:creationId xmlns:a16="http://schemas.microsoft.com/office/drawing/2014/main" id="{A5FB4B89-B6BC-4DE2-BEF8-9D7915CF2C4C}"/>
              </a:ext>
            </a:extLst>
          </p:cNvPr>
          <p:cNvSpPr txBox="1"/>
          <p:nvPr/>
        </p:nvSpPr>
        <p:spPr>
          <a:xfrm rot="21315945">
            <a:off x="2854228" y="2964119"/>
            <a:ext cx="94902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800">
                <a:solidFill>
                  <a:srgbClr val="FF6600"/>
                </a:solidFill>
              </a:rPr>
              <a:t>证书</a:t>
            </a:r>
          </a:p>
        </p:txBody>
      </p:sp>
      <p:sp>
        <p:nvSpPr>
          <p:cNvPr id="37" name="文本框 36">
            <a:extLst>
              <a:ext uri="{FF2B5EF4-FFF2-40B4-BE49-F238E27FC236}">
                <a16:creationId xmlns:a16="http://schemas.microsoft.com/office/drawing/2014/main" id="{E0177EAB-272E-4FBE-8CE8-F8C93B9D6383}"/>
              </a:ext>
            </a:extLst>
          </p:cNvPr>
          <p:cNvSpPr txBox="1"/>
          <p:nvPr/>
        </p:nvSpPr>
        <p:spPr>
          <a:xfrm rot="21315945">
            <a:off x="2601046" y="3201171"/>
            <a:ext cx="116792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00">
                <a:solidFill>
                  <a:srgbClr val="FF6600"/>
                </a:solidFill>
              </a:rPr>
              <a:t>Server Key Exchange</a:t>
            </a:r>
            <a:endParaRPr lang="zh-CN" altLang="en-US" sz="800">
              <a:solidFill>
                <a:srgbClr val="FF6600"/>
              </a:solidFill>
            </a:endParaRPr>
          </a:p>
        </p:txBody>
      </p:sp>
      <p:sp>
        <p:nvSpPr>
          <p:cNvPr id="38" name="文本框 37">
            <a:extLst>
              <a:ext uri="{FF2B5EF4-FFF2-40B4-BE49-F238E27FC236}">
                <a16:creationId xmlns:a16="http://schemas.microsoft.com/office/drawing/2014/main" id="{9C15A05F-664C-42B9-B1A4-E80B98A82D49}"/>
              </a:ext>
            </a:extLst>
          </p:cNvPr>
          <p:cNvSpPr txBox="1"/>
          <p:nvPr/>
        </p:nvSpPr>
        <p:spPr>
          <a:xfrm rot="21315945">
            <a:off x="2268656" y="3379957"/>
            <a:ext cx="188230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00">
                <a:solidFill>
                  <a:srgbClr val="FF6600"/>
                </a:solidFill>
              </a:rPr>
              <a:t>ECDHE </a:t>
            </a:r>
            <a:r>
              <a:rPr lang="zh-CN" altLang="en-US" sz="800">
                <a:solidFill>
                  <a:srgbClr val="FF6600"/>
                </a:solidFill>
              </a:rPr>
              <a:t>算法所需的参数 </a:t>
            </a:r>
            <a:r>
              <a:rPr lang="en-US" altLang="zh-CN" sz="800">
                <a:solidFill>
                  <a:srgbClr val="FF6600"/>
                </a:solidFill>
              </a:rPr>
              <a:t>Server Params</a:t>
            </a:r>
            <a:endParaRPr lang="zh-CN" altLang="en-US" sz="800">
              <a:solidFill>
                <a:srgbClr val="FF6600"/>
              </a:solidFill>
            </a:endParaRPr>
          </a:p>
        </p:txBody>
      </p:sp>
      <p:cxnSp>
        <p:nvCxnSpPr>
          <p:cNvPr id="40" name="直接箭头连接符 39">
            <a:extLst>
              <a:ext uri="{FF2B5EF4-FFF2-40B4-BE49-F238E27FC236}">
                <a16:creationId xmlns:a16="http://schemas.microsoft.com/office/drawing/2014/main" id="{8659BF06-19D2-4822-A558-F938AE9D4BB4}"/>
              </a:ext>
            </a:extLst>
          </p:cNvPr>
          <p:cNvCxnSpPr>
            <a:cxnSpLocks/>
          </p:cNvCxnSpPr>
          <p:nvPr/>
        </p:nvCxnSpPr>
        <p:spPr>
          <a:xfrm flipH="1">
            <a:off x="1558117" y="3637308"/>
            <a:ext cx="2943624" cy="263526"/>
          </a:xfrm>
          <a:prstGeom prst="straightConnector1">
            <a:avLst/>
          </a:prstGeom>
          <a:ln w="19050">
            <a:solidFill>
              <a:schemeClr val="bg2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文本框 40">
            <a:extLst>
              <a:ext uri="{FF2B5EF4-FFF2-40B4-BE49-F238E27FC236}">
                <a16:creationId xmlns:a16="http://schemas.microsoft.com/office/drawing/2014/main" id="{F9914B62-F08C-4814-99A1-FDFED39CE647}"/>
              </a:ext>
            </a:extLst>
          </p:cNvPr>
          <p:cNvSpPr txBox="1"/>
          <p:nvPr/>
        </p:nvSpPr>
        <p:spPr>
          <a:xfrm rot="21315945">
            <a:off x="2634352" y="3579871"/>
            <a:ext cx="116792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00">
                <a:solidFill>
                  <a:srgbClr val="FF6600"/>
                </a:solidFill>
              </a:rPr>
              <a:t>Server Hello Done</a:t>
            </a:r>
            <a:endParaRPr lang="zh-CN" altLang="en-US" sz="800">
              <a:solidFill>
                <a:srgbClr val="FF6600"/>
              </a:solidFill>
            </a:endParaRPr>
          </a:p>
        </p:txBody>
      </p:sp>
      <p:sp>
        <p:nvSpPr>
          <p:cNvPr id="42" name="文本框 41">
            <a:extLst>
              <a:ext uri="{FF2B5EF4-FFF2-40B4-BE49-F238E27FC236}">
                <a16:creationId xmlns:a16="http://schemas.microsoft.com/office/drawing/2014/main" id="{C455D6BB-FD9D-482C-95E1-68823429C937}"/>
              </a:ext>
            </a:extLst>
          </p:cNvPr>
          <p:cNvSpPr txBox="1"/>
          <p:nvPr/>
        </p:nvSpPr>
        <p:spPr>
          <a:xfrm rot="352956">
            <a:off x="2903867" y="3986075"/>
            <a:ext cx="422098" cy="21544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altLang="zh-CN" sz="800"/>
              <a:t>ACK</a:t>
            </a:r>
            <a:endParaRPr lang="zh-CN" altLang="en-US" sz="800"/>
          </a:p>
        </p:txBody>
      </p:sp>
      <p:sp>
        <p:nvSpPr>
          <p:cNvPr id="43" name="文本框 42">
            <a:extLst>
              <a:ext uri="{FF2B5EF4-FFF2-40B4-BE49-F238E27FC236}">
                <a16:creationId xmlns:a16="http://schemas.microsoft.com/office/drawing/2014/main" id="{982AAB17-67A0-4285-ADA9-BFF97A4A203D}"/>
              </a:ext>
            </a:extLst>
          </p:cNvPr>
          <p:cNvSpPr txBox="1"/>
          <p:nvPr/>
        </p:nvSpPr>
        <p:spPr>
          <a:xfrm rot="352956">
            <a:off x="2620199" y="4609701"/>
            <a:ext cx="105679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00">
                <a:solidFill>
                  <a:srgbClr val="00B050"/>
                </a:solidFill>
              </a:rPr>
              <a:t>Client Key Exchange</a:t>
            </a:r>
            <a:endParaRPr lang="zh-CN" altLang="en-US" sz="800">
              <a:solidFill>
                <a:srgbClr val="00B050"/>
              </a:solidFill>
            </a:endParaRPr>
          </a:p>
        </p:txBody>
      </p:sp>
      <p:sp>
        <p:nvSpPr>
          <p:cNvPr id="44" name="文本框 43">
            <a:extLst>
              <a:ext uri="{FF2B5EF4-FFF2-40B4-BE49-F238E27FC236}">
                <a16:creationId xmlns:a16="http://schemas.microsoft.com/office/drawing/2014/main" id="{A658410A-6925-4DB2-A3F6-F34496EE75A9}"/>
              </a:ext>
            </a:extLst>
          </p:cNvPr>
          <p:cNvSpPr txBox="1"/>
          <p:nvPr/>
        </p:nvSpPr>
        <p:spPr>
          <a:xfrm rot="264391">
            <a:off x="2213085" y="4821273"/>
            <a:ext cx="188230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00">
                <a:solidFill>
                  <a:srgbClr val="00B050"/>
                </a:solidFill>
              </a:rPr>
              <a:t>ECDHE </a:t>
            </a:r>
            <a:r>
              <a:rPr lang="zh-CN" altLang="en-US" sz="800">
                <a:solidFill>
                  <a:srgbClr val="00B050"/>
                </a:solidFill>
              </a:rPr>
              <a:t>算法所需的参数 </a:t>
            </a:r>
            <a:r>
              <a:rPr lang="en-US" altLang="zh-CN" sz="800">
                <a:solidFill>
                  <a:srgbClr val="00B050"/>
                </a:solidFill>
              </a:rPr>
              <a:t>Client Params</a:t>
            </a:r>
            <a:endParaRPr lang="zh-CN" altLang="en-US" sz="800">
              <a:solidFill>
                <a:srgbClr val="00B050"/>
              </a:solidFill>
            </a:endParaRPr>
          </a:p>
        </p:txBody>
      </p:sp>
      <p:sp>
        <p:nvSpPr>
          <p:cNvPr id="45" name="文本框 44">
            <a:extLst>
              <a:ext uri="{FF2B5EF4-FFF2-40B4-BE49-F238E27FC236}">
                <a16:creationId xmlns:a16="http://schemas.microsoft.com/office/drawing/2014/main" id="{D0601CCA-6BC7-4B9E-B26E-589B4AC766DB}"/>
              </a:ext>
            </a:extLst>
          </p:cNvPr>
          <p:cNvSpPr txBox="1"/>
          <p:nvPr/>
        </p:nvSpPr>
        <p:spPr>
          <a:xfrm rot="352956">
            <a:off x="2586362" y="5623333"/>
            <a:ext cx="134349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00">
                <a:solidFill>
                  <a:srgbClr val="00B050"/>
                </a:solidFill>
              </a:rPr>
              <a:t>Change Cipher Spec</a:t>
            </a:r>
            <a:endParaRPr lang="zh-CN" altLang="en-US" sz="800">
              <a:solidFill>
                <a:srgbClr val="00B050"/>
              </a:solidFill>
            </a:endParaRPr>
          </a:p>
        </p:txBody>
      </p:sp>
      <p:sp>
        <p:nvSpPr>
          <p:cNvPr id="46" name="文本框 45">
            <a:extLst>
              <a:ext uri="{FF2B5EF4-FFF2-40B4-BE49-F238E27FC236}">
                <a16:creationId xmlns:a16="http://schemas.microsoft.com/office/drawing/2014/main" id="{15E6F4E1-B197-48D9-9776-933B11B1966D}"/>
              </a:ext>
            </a:extLst>
          </p:cNvPr>
          <p:cNvSpPr txBox="1"/>
          <p:nvPr/>
        </p:nvSpPr>
        <p:spPr>
          <a:xfrm rot="337856">
            <a:off x="2338104" y="5795744"/>
            <a:ext cx="188230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800">
                <a:solidFill>
                  <a:srgbClr val="00B050"/>
                </a:solidFill>
              </a:rPr>
              <a:t>由非对称加密改为对称加密</a:t>
            </a:r>
          </a:p>
        </p:txBody>
      </p:sp>
      <p:sp>
        <p:nvSpPr>
          <p:cNvPr id="47" name="文本框 46">
            <a:extLst>
              <a:ext uri="{FF2B5EF4-FFF2-40B4-BE49-F238E27FC236}">
                <a16:creationId xmlns:a16="http://schemas.microsoft.com/office/drawing/2014/main" id="{6F67BB41-F7D5-4B90-9C01-6E74C8248855}"/>
              </a:ext>
            </a:extLst>
          </p:cNvPr>
          <p:cNvSpPr txBox="1"/>
          <p:nvPr/>
        </p:nvSpPr>
        <p:spPr>
          <a:xfrm rot="352956">
            <a:off x="2745966" y="6356105"/>
            <a:ext cx="61291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00">
                <a:solidFill>
                  <a:srgbClr val="00B050"/>
                </a:solidFill>
              </a:rPr>
              <a:t>Finished</a:t>
            </a:r>
            <a:endParaRPr lang="zh-CN" altLang="en-US" sz="800">
              <a:solidFill>
                <a:srgbClr val="00B050"/>
              </a:solidFill>
            </a:endParaRPr>
          </a:p>
        </p:txBody>
      </p:sp>
      <p:sp>
        <p:nvSpPr>
          <p:cNvPr id="48" name="文本框 47">
            <a:extLst>
              <a:ext uri="{FF2B5EF4-FFF2-40B4-BE49-F238E27FC236}">
                <a16:creationId xmlns:a16="http://schemas.microsoft.com/office/drawing/2014/main" id="{7F57BB04-AC83-4746-96E7-EF6CD1CD7035}"/>
              </a:ext>
            </a:extLst>
          </p:cNvPr>
          <p:cNvSpPr txBox="1"/>
          <p:nvPr/>
        </p:nvSpPr>
        <p:spPr>
          <a:xfrm rot="352956">
            <a:off x="2317452" y="6176901"/>
            <a:ext cx="155202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00">
                <a:solidFill>
                  <a:srgbClr val="00B050"/>
                </a:solidFill>
              </a:rPr>
              <a:t>Encrypted Handshake Message</a:t>
            </a:r>
            <a:endParaRPr lang="zh-CN" altLang="en-US" sz="800">
              <a:solidFill>
                <a:srgbClr val="00B050"/>
              </a:solidFill>
            </a:endParaRPr>
          </a:p>
        </p:txBody>
      </p:sp>
      <p:sp>
        <p:nvSpPr>
          <p:cNvPr id="50" name="文本框 49">
            <a:extLst>
              <a:ext uri="{FF2B5EF4-FFF2-40B4-BE49-F238E27FC236}">
                <a16:creationId xmlns:a16="http://schemas.microsoft.com/office/drawing/2014/main" id="{FDDA5854-E407-467B-9901-1449DA39041F}"/>
              </a:ext>
            </a:extLst>
          </p:cNvPr>
          <p:cNvSpPr txBox="1"/>
          <p:nvPr/>
        </p:nvSpPr>
        <p:spPr>
          <a:xfrm rot="21202363">
            <a:off x="2856974" y="6559967"/>
            <a:ext cx="382258" cy="21544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altLang="zh-CN" sz="800"/>
              <a:t>ACK</a:t>
            </a:r>
            <a:endParaRPr lang="zh-CN" altLang="en-US" sz="800"/>
          </a:p>
        </p:txBody>
      </p:sp>
      <p:sp>
        <p:nvSpPr>
          <p:cNvPr id="52" name="文本框 51">
            <a:extLst>
              <a:ext uri="{FF2B5EF4-FFF2-40B4-BE49-F238E27FC236}">
                <a16:creationId xmlns:a16="http://schemas.microsoft.com/office/drawing/2014/main" id="{21B58CE8-94BE-469A-AD91-DF9931615E0C}"/>
              </a:ext>
            </a:extLst>
          </p:cNvPr>
          <p:cNvSpPr txBox="1"/>
          <p:nvPr/>
        </p:nvSpPr>
        <p:spPr>
          <a:xfrm rot="21303800">
            <a:off x="2565141" y="7054439"/>
            <a:ext cx="134349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00">
                <a:solidFill>
                  <a:srgbClr val="FF6600"/>
                </a:solidFill>
              </a:rPr>
              <a:t>Change Cipher Spec</a:t>
            </a:r>
            <a:endParaRPr lang="zh-CN" altLang="en-US" sz="800">
              <a:solidFill>
                <a:srgbClr val="FF6600"/>
              </a:solidFill>
            </a:endParaRPr>
          </a:p>
        </p:txBody>
      </p:sp>
      <p:sp>
        <p:nvSpPr>
          <p:cNvPr id="53" name="文本框 52">
            <a:extLst>
              <a:ext uri="{FF2B5EF4-FFF2-40B4-BE49-F238E27FC236}">
                <a16:creationId xmlns:a16="http://schemas.microsoft.com/office/drawing/2014/main" id="{D92FC3FF-5EA8-42AD-AAE1-F727CCD94F7E}"/>
              </a:ext>
            </a:extLst>
          </p:cNvPr>
          <p:cNvSpPr txBox="1"/>
          <p:nvPr/>
        </p:nvSpPr>
        <p:spPr>
          <a:xfrm rot="21335371">
            <a:off x="2375273" y="7259026"/>
            <a:ext cx="188230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800">
                <a:solidFill>
                  <a:srgbClr val="FF6600"/>
                </a:solidFill>
              </a:rPr>
              <a:t>由非对称加密改为对称加密</a:t>
            </a:r>
          </a:p>
        </p:txBody>
      </p:sp>
      <p:sp>
        <p:nvSpPr>
          <p:cNvPr id="54" name="文本框 53">
            <a:extLst>
              <a:ext uri="{FF2B5EF4-FFF2-40B4-BE49-F238E27FC236}">
                <a16:creationId xmlns:a16="http://schemas.microsoft.com/office/drawing/2014/main" id="{0D900ACE-6447-4FE6-B9F9-2B815EDDACE8}"/>
              </a:ext>
            </a:extLst>
          </p:cNvPr>
          <p:cNvSpPr txBox="1"/>
          <p:nvPr/>
        </p:nvSpPr>
        <p:spPr>
          <a:xfrm rot="21291054">
            <a:off x="2372586" y="7469569"/>
            <a:ext cx="155202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00">
                <a:solidFill>
                  <a:srgbClr val="FF6600"/>
                </a:solidFill>
              </a:rPr>
              <a:t>Encrypted Handshake Message</a:t>
            </a:r>
            <a:endParaRPr lang="zh-CN" altLang="en-US" sz="800">
              <a:solidFill>
                <a:srgbClr val="FF6600"/>
              </a:solidFill>
            </a:endParaRPr>
          </a:p>
        </p:txBody>
      </p:sp>
      <p:sp>
        <p:nvSpPr>
          <p:cNvPr id="55" name="文本框 54">
            <a:extLst>
              <a:ext uri="{FF2B5EF4-FFF2-40B4-BE49-F238E27FC236}">
                <a16:creationId xmlns:a16="http://schemas.microsoft.com/office/drawing/2014/main" id="{379B0A3E-9647-4533-ACFA-3B3141841A7A}"/>
              </a:ext>
            </a:extLst>
          </p:cNvPr>
          <p:cNvSpPr txBox="1"/>
          <p:nvPr/>
        </p:nvSpPr>
        <p:spPr>
          <a:xfrm rot="21218249">
            <a:off x="2855866" y="7660625"/>
            <a:ext cx="61291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00">
                <a:solidFill>
                  <a:srgbClr val="FF6600"/>
                </a:solidFill>
              </a:rPr>
              <a:t>Finished</a:t>
            </a:r>
            <a:endParaRPr lang="zh-CN" altLang="en-US" sz="800">
              <a:solidFill>
                <a:srgbClr val="FF6600"/>
              </a:solidFill>
            </a:endParaRPr>
          </a:p>
        </p:txBody>
      </p:sp>
      <p:cxnSp>
        <p:nvCxnSpPr>
          <p:cNvPr id="56" name="直接箭头连接符 55">
            <a:extLst>
              <a:ext uri="{FF2B5EF4-FFF2-40B4-BE49-F238E27FC236}">
                <a16:creationId xmlns:a16="http://schemas.microsoft.com/office/drawing/2014/main" id="{B3F0A24E-8901-4F67-98CC-7764565C68C6}"/>
              </a:ext>
            </a:extLst>
          </p:cNvPr>
          <p:cNvCxnSpPr>
            <a:cxnSpLocks/>
          </p:cNvCxnSpPr>
          <p:nvPr/>
        </p:nvCxnSpPr>
        <p:spPr>
          <a:xfrm>
            <a:off x="1576288" y="7846872"/>
            <a:ext cx="2943624" cy="263526"/>
          </a:xfrm>
          <a:prstGeom prst="straightConnector1">
            <a:avLst/>
          </a:prstGeom>
          <a:ln w="19050">
            <a:solidFill>
              <a:schemeClr val="bg2">
                <a:lumMod val="50000"/>
              </a:schemeClr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文本框 56">
            <a:extLst>
              <a:ext uri="{FF2B5EF4-FFF2-40B4-BE49-F238E27FC236}">
                <a16:creationId xmlns:a16="http://schemas.microsoft.com/office/drawing/2014/main" id="{D563D87E-44EE-44A1-8E09-373F55E6EF31}"/>
              </a:ext>
            </a:extLst>
          </p:cNvPr>
          <p:cNvSpPr txBox="1"/>
          <p:nvPr/>
        </p:nvSpPr>
        <p:spPr>
          <a:xfrm rot="352956">
            <a:off x="2850539" y="7873894"/>
            <a:ext cx="422098" cy="21544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altLang="zh-CN" sz="800"/>
              <a:t>ACK</a:t>
            </a:r>
            <a:endParaRPr lang="zh-CN" altLang="en-US" sz="800"/>
          </a:p>
        </p:txBody>
      </p:sp>
      <p:sp>
        <p:nvSpPr>
          <p:cNvPr id="58" name="矩形: 圆角 57">
            <a:extLst>
              <a:ext uri="{FF2B5EF4-FFF2-40B4-BE49-F238E27FC236}">
                <a16:creationId xmlns:a16="http://schemas.microsoft.com/office/drawing/2014/main" id="{8650139A-157C-4F3A-B646-796D5EB2841D}"/>
              </a:ext>
            </a:extLst>
          </p:cNvPr>
          <p:cNvSpPr/>
          <p:nvPr/>
        </p:nvSpPr>
        <p:spPr>
          <a:xfrm>
            <a:off x="1235684" y="802434"/>
            <a:ext cx="3648444" cy="866376"/>
          </a:xfrm>
          <a:prstGeom prst="roundRect">
            <a:avLst/>
          </a:prstGeom>
          <a:noFill/>
          <a:ln>
            <a:solidFill>
              <a:schemeClr val="bg1">
                <a:lumMod val="6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2" name="文本框 61">
            <a:extLst>
              <a:ext uri="{FF2B5EF4-FFF2-40B4-BE49-F238E27FC236}">
                <a16:creationId xmlns:a16="http://schemas.microsoft.com/office/drawing/2014/main" id="{4922ED96-43EA-47FC-ABF9-3EDD6F31A246}"/>
              </a:ext>
            </a:extLst>
          </p:cNvPr>
          <p:cNvSpPr txBox="1"/>
          <p:nvPr/>
        </p:nvSpPr>
        <p:spPr>
          <a:xfrm rot="21315945">
            <a:off x="2744154" y="2787005"/>
            <a:ext cx="94902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00">
                <a:solidFill>
                  <a:srgbClr val="FF6600"/>
                </a:solidFill>
              </a:rPr>
              <a:t>Certificate</a:t>
            </a:r>
            <a:endParaRPr lang="zh-CN" altLang="en-US" sz="800">
              <a:solidFill>
                <a:srgbClr val="FF6600"/>
              </a:solidFill>
            </a:endParaRPr>
          </a:p>
        </p:txBody>
      </p:sp>
      <p:sp>
        <p:nvSpPr>
          <p:cNvPr id="63" name="文本框 62">
            <a:extLst>
              <a:ext uri="{FF2B5EF4-FFF2-40B4-BE49-F238E27FC236}">
                <a16:creationId xmlns:a16="http://schemas.microsoft.com/office/drawing/2014/main" id="{A4BD2EDD-9AA2-4F78-B043-7A1488669B9F}"/>
              </a:ext>
            </a:extLst>
          </p:cNvPr>
          <p:cNvSpPr txBox="1"/>
          <p:nvPr/>
        </p:nvSpPr>
        <p:spPr>
          <a:xfrm>
            <a:off x="757283" y="4089000"/>
            <a:ext cx="60799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800"/>
              <a:t>验证证书和签名</a:t>
            </a:r>
          </a:p>
        </p:txBody>
      </p:sp>
      <p:sp>
        <p:nvSpPr>
          <p:cNvPr id="65" name="箭头: 左弧形 64">
            <a:extLst>
              <a:ext uri="{FF2B5EF4-FFF2-40B4-BE49-F238E27FC236}">
                <a16:creationId xmlns:a16="http://schemas.microsoft.com/office/drawing/2014/main" id="{EA5F87D2-2089-4405-8ACA-949749C9D567}"/>
              </a:ext>
            </a:extLst>
          </p:cNvPr>
          <p:cNvSpPr/>
          <p:nvPr/>
        </p:nvSpPr>
        <p:spPr>
          <a:xfrm>
            <a:off x="1265995" y="3965010"/>
            <a:ext cx="115254" cy="657346"/>
          </a:xfrm>
          <a:prstGeom prst="curvedRightArrow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68" name="文本框 67">
            <a:extLst>
              <a:ext uri="{FF2B5EF4-FFF2-40B4-BE49-F238E27FC236}">
                <a16:creationId xmlns:a16="http://schemas.microsoft.com/office/drawing/2014/main" id="{6453301A-EABB-42C2-B53F-F02A95E4216B}"/>
              </a:ext>
            </a:extLst>
          </p:cNvPr>
          <p:cNvSpPr txBox="1"/>
          <p:nvPr/>
        </p:nvSpPr>
        <p:spPr>
          <a:xfrm>
            <a:off x="687170" y="3424020"/>
            <a:ext cx="90431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00">
                <a:latin typeface="Calibri (正文)"/>
              </a:rPr>
              <a:t>Server Params</a:t>
            </a:r>
            <a:endParaRPr lang="zh-CN" altLang="en-US" sz="800">
              <a:latin typeface="Calibri (正文)"/>
            </a:endParaRPr>
          </a:p>
        </p:txBody>
      </p:sp>
      <p:sp>
        <p:nvSpPr>
          <p:cNvPr id="69" name="文本框 68">
            <a:extLst>
              <a:ext uri="{FF2B5EF4-FFF2-40B4-BE49-F238E27FC236}">
                <a16:creationId xmlns:a16="http://schemas.microsoft.com/office/drawing/2014/main" id="{E6277F3C-A0C9-4E57-806C-8869C29CAE7E}"/>
              </a:ext>
            </a:extLst>
          </p:cNvPr>
          <p:cNvSpPr txBox="1"/>
          <p:nvPr/>
        </p:nvSpPr>
        <p:spPr>
          <a:xfrm>
            <a:off x="4654412" y="3160494"/>
            <a:ext cx="90431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00">
                <a:latin typeface="Calibri (正文)"/>
              </a:rPr>
              <a:t>Server Params</a:t>
            </a:r>
            <a:endParaRPr lang="zh-CN" altLang="en-US" sz="800">
              <a:latin typeface="Calibri (正文)"/>
            </a:endParaRPr>
          </a:p>
        </p:txBody>
      </p:sp>
      <p:sp>
        <p:nvSpPr>
          <p:cNvPr id="72" name="文本框 71">
            <a:extLst>
              <a:ext uri="{FF2B5EF4-FFF2-40B4-BE49-F238E27FC236}">
                <a16:creationId xmlns:a16="http://schemas.microsoft.com/office/drawing/2014/main" id="{D2E9D2A2-34E2-469D-92C4-F35EE8BA0A29}"/>
              </a:ext>
            </a:extLst>
          </p:cNvPr>
          <p:cNvSpPr txBox="1"/>
          <p:nvPr/>
        </p:nvSpPr>
        <p:spPr>
          <a:xfrm>
            <a:off x="680094" y="4576901"/>
            <a:ext cx="90431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00">
                <a:latin typeface="Calibri (正文)"/>
              </a:rPr>
              <a:t>Server Params</a:t>
            </a:r>
          </a:p>
          <a:p>
            <a:r>
              <a:rPr lang="en-US" altLang="zh-CN" sz="800">
                <a:latin typeface="Calibri (正文)"/>
              </a:rPr>
              <a:t>Client Params</a:t>
            </a:r>
            <a:endParaRPr lang="zh-CN" altLang="en-US" sz="800">
              <a:latin typeface="Calibri (正文)"/>
            </a:endParaRPr>
          </a:p>
        </p:txBody>
      </p:sp>
      <p:sp>
        <p:nvSpPr>
          <p:cNvPr id="73" name="文本框 72">
            <a:extLst>
              <a:ext uri="{FF2B5EF4-FFF2-40B4-BE49-F238E27FC236}">
                <a16:creationId xmlns:a16="http://schemas.microsoft.com/office/drawing/2014/main" id="{0D8C9FDE-0BEA-4E3F-9879-7DBF4FD9BE06}"/>
              </a:ext>
            </a:extLst>
          </p:cNvPr>
          <p:cNvSpPr txBox="1"/>
          <p:nvPr/>
        </p:nvSpPr>
        <p:spPr>
          <a:xfrm>
            <a:off x="4679393" y="4819933"/>
            <a:ext cx="90431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00">
                <a:latin typeface="Calibri (正文)"/>
              </a:rPr>
              <a:t>Server Params</a:t>
            </a:r>
          </a:p>
          <a:p>
            <a:r>
              <a:rPr lang="en-US" altLang="zh-CN" sz="800">
                <a:latin typeface="Calibri (正文)"/>
              </a:rPr>
              <a:t>Client Params</a:t>
            </a:r>
            <a:endParaRPr lang="zh-CN" altLang="en-US" sz="800">
              <a:latin typeface="Calibri (正文)"/>
            </a:endParaRPr>
          </a:p>
        </p:txBody>
      </p:sp>
      <p:sp>
        <p:nvSpPr>
          <p:cNvPr id="77" name="箭头: 下 76">
            <a:extLst>
              <a:ext uri="{FF2B5EF4-FFF2-40B4-BE49-F238E27FC236}">
                <a16:creationId xmlns:a16="http://schemas.microsoft.com/office/drawing/2014/main" id="{475A91AC-344B-4C8A-942B-B98BCB84D4E6}"/>
              </a:ext>
            </a:extLst>
          </p:cNvPr>
          <p:cNvSpPr/>
          <p:nvPr/>
        </p:nvSpPr>
        <p:spPr>
          <a:xfrm>
            <a:off x="1006574" y="4908148"/>
            <a:ext cx="101594" cy="131298"/>
          </a:xfrm>
          <a:prstGeom prst="down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8" name="箭头: 下 77">
            <a:extLst>
              <a:ext uri="{FF2B5EF4-FFF2-40B4-BE49-F238E27FC236}">
                <a16:creationId xmlns:a16="http://schemas.microsoft.com/office/drawing/2014/main" id="{DC2EE52E-179E-4899-917E-FA213A924144}"/>
              </a:ext>
            </a:extLst>
          </p:cNvPr>
          <p:cNvSpPr/>
          <p:nvPr/>
        </p:nvSpPr>
        <p:spPr>
          <a:xfrm>
            <a:off x="5038332" y="5139436"/>
            <a:ext cx="101594" cy="131298"/>
          </a:xfrm>
          <a:prstGeom prst="down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9" name="文本框 78">
            <a:extLst>
              <a:ext uri="{FF2B5EF4-FFF2-40B4-BE49-F238E27FC236}">
                <a16:creationId xmlns:a16="http://schemas.microsoft.com/office/drawing/2014/main" id="{52B08A27-B679-4E62-85CC-3ADCC49CD92D}"/>
              </a:ext>
            </a:extLst>
          </p:cNvPr>
          <p:cNvSpPr txBox="1"/>
          <p:nvPr/>
        </p:nvSpPr>
        <p:spPr>
          <a:xfrm>
            <a:off x="736099" y="5002236"/>
            <a:ext cx="90431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00">
                <a:latin typeface="Calibri (正文)"/>
              </a:rPr>
              <a:t>Pre-Master</a:t>
            </a:r>
            <a:endParaRPr lang="zh-CN" altLang="en-US" sz="800">
              <a:latin typeface="Calibri (正文)"/>
            </a:endParaRPr>
          </a:p>
        </p:txBody>
      </p:sp>
      <p:sp>
        <p:nvSpPr>
          <p:cNvPr id="81" name="文本框 80">
            <a:extLst>
              <a:ext uri="{FF2B5EF4-FFF2-40B4-BE49-F238E27FC236}">
                <a16:creationId xmlns:a16="http://schemas.microsoft.com/office/drawing/2014/main" id="{EAA92A48-16A8-456F-BC98-D0530ABB164A}"/>
              </a:ext>
            </a:extLst>
          </p:cNvPr>
          <p:cNvSpPr txBox="1"/>
          <p:nvPr/>
        </p:nvSpPr>
        <p:spPr>
          <a:xfrm>
            <a:off x="4744086" y="5218116"/>
            <a:ext cx="90431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00">
                <a:latin typeface="Calibri (正文)"/>
              </a:rPr>
              <a:t>Pre-Master</a:t>
            </a:r>
            <a:endParaRPr lang="zh-CN" altLang="en-US" sz="800">
              <a:latin typeface="Calibri (正文)"/>
            </a:endParaRPr>
          </a:p>
        </p:txBody>
      </p:sp>
      <p:sp>
        <p:nvSpPr>
          <p:cNvPr id="82" name="箭头: 下 81">
            <a:extLst>
              <a:ext uri="{FF2B5EF4-FFF2-40B4-BE49-F238E27FC236}">
                <a16:creationId xmlns:a16="http://schemas.microsoft.com/office/drawing/2014/main" id="{834048F7-C1BF-435A-BF3B-6B765A03DBEF}"/>
              </a:ext>
            </a:extLst>
          </p:cNvPr>
          <p:cNvSpPr/>
          <p:nvPr/>
        </p:nvSpPr>
        <p:spPr>
          <a:xfrm>
            <a:off x="1014308" y="5181052"/>
            <a:ext cx="101594" cy="373998"/>
          </a:xfrm>
          <a:prstGeom prst="down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5" name="文本框 84">
            <a:extLst>
              <a:ext uri="{FF2B5EF4-FFF2-40B4-BE49-F238E27FC236}">
                <a16:creationId xmlns:a16="http://schemas.microsoft.com/office/drawing/2014/main" id="{D8EFEBE4-9F72-4814-A782-9FDF7C241DD4}"/>
              </a:ext>
            </a:extLst>
          </p:cNvPr>
          <p:cNvSpPr txBox="1"/>
          <p:nvPr/>
        </p:nvSpPr>
        <p:spPr>
          <a:xfrm>
            <a:off x="91963" y="5170748"/>
            <a:ext cx="90431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00">
                <a:latin typeface="Calibri (正文)"/>
              </a:rPr>
              <a:t>Client Random</a:t>
            </a:r>
          </a:p>
          <a:p>
            <a:r>
              <a:rPr lang="en-US" altLang="zh-CN" sz="800">
                <a:latin typeface="Calibri (正文)"/>
              </a:rPr>
              <a:t>Server Random</a:t>
            </a:r>
            <a:endParaRPr lang="zh-CN" altLang="en-US" sz="800">
              <a:latin typeface="Calibri (正文)"/>
            </a:endParaRPr>
          </a:p>
        </p:txBody>
      </p:sp>
      <p:sp>
        <p:nvSpPr>
          <p:cNvPr id="87" name="文本框 86">
            <a:extLst>
              <a:ext uri="{FF2B5EF4-FFF2-40B4-BE49-F238E27FC236}">
                <a16:creationId xmlns:a16="http://schemas.microsoft.com/office/drawing/2014/main" id="{FEC81E2E-5100-483A-BAC4-CC5258F28E95}"/>
              </a:ext>
            </a:extLst>
          </p:cNvPr>
          <p:cNvSpPr txBox="1"/>
          <p:nvPr/>
        </p:nvSpPr>
        <p:spPr>
          <a:xfrm>
            <a:off x="663747" y="5515612"/>
            <a:ext cx="90431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00">
                <a:latin typeface="Calibri (正文)"/>
              </a:rPr>
              <a:t>Master Secret</a:t>
            </a:r>
            <a:endParaRPr lang="zh-CN" altLang="en-US" sz="800">
              <a:latin typeface="Calibri (正文)"/>
            </a:endParaRPr>
          </a:p>
        </p:txBody>
      </p:sp>
      <p:sp>
        <p:nvSpPr>
          <p:cNvPr id="88" name="箭头: 下 87">
            <a:extLst>
              <a:ext uri="{FF2B5EF4-FFF2-40B4-BE49-F238E27FC236}">
                <a16:creationId xmlns:a16="http://schemas.microsoft.com/office/drawing/2014/main" id="{829497DB-DFB1-4222-B723-BF798780530A}"/>
              </a:ext>
            </a:extLst>
          </p:cNvPr>
          <p:cNvSpPr/>
          <p:nvPr/>
        </p:nvSpPr>
        <p:spPr>
          <a:xfrm>
            <a:off x="5038332" y="5392418"/>
            <a:ext cx="101594" cy="373998"/>
          </a:xfrm>
          <a:prstGeom prst="down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9" name="文本框 88">
            <a:extLst>
              <a:ext uri="{FF2B5EF4-FFF2-40B4-BE49-F238E27FC236}">
                <a16:creationId xmlns:a16="http://schemas.microsoft.com/office/drawing/2014/main" id="{7A538E92-E857-40AA-BFD7-F229075FE37F}"/>
              </a:ext>
            </a:extLst>
          </p:cNvPr>
          <p:cNvSpPr txBox="1"/>
          <p:nvPr/>
        </p:nvSpPr>
        <p:spPr>
          <a:xfrm>
            <a:off x="5180943" y="5388421"/>
            <a:ext cx="90431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00">
                <a:latin typeface="Calibri (正文)"/>
              </a:rPr>
              <a:t>Client Random</a:t>
            </a:r>
          </a:p>
          <a:p>
            <a:r>
              <a:rPr lang="en-US" altLang="zh-CN" sz="800">
                <a:latin typeface="Calibri (正文)"/>
              </a:rPr>
              <a:t>Server Random</a:t>
            </a:r>
            <a:endParaRPr lang="zh-CN" altLang="en-US" sz="800">
              <a:latin typeface="Calibri (正文)"/>
            </a:endParaRPr>
          </a:p>
        </p:txBody>
      </p:sp>
      <p:sp>
        <p:nvSpPr>
          <p:cNvPr id="90" name="文本框 89">
            <a:extLst>
              <a:ext uri="{FF2B5EF4-FFF2-40B4-BE49-F238E27FC236}">
                <a16:creationId xmlns:a16="http://schemas.microsoft.com/office/drawing/2014/main" id="{5C6DE7C7-687C-4423-BBAB-33AFE565EC62}"/>
              </a:ext>
            </a:extLst>
          </p:cNvPr>
          <p:cNvSpPr txBox="1"/>
          <p:nvPr/>
        </p:nvSpPr>
        <p:spPr>
          <a:xfrm>
            <a:off x="4687771" y="5726974"/>
            <a:ext cx="90431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00">
                <a:latin typeface="Calibri (正文)"/>
              </a:rPr>
              <a:t>Master Secret</a:t>
            </a:r>
            <a:endParaRPr lang="zh-CN" altLang="en-US" sz="800">
              <a:latin typeface="Calibri (正文)"/>
            </a:endParaRPr>
          </a:p>
        </p:txBody>
      </p:sp>
      <p:sp>
        <p:nvSpPr>
          <p:cNvPr id="91" name="文本框 90">
            <a:extLst>
              <a:ext uri="{FF2B5EF4-FFF2-40B4-BE49-F238E27FC236}">
                <a16:creationId xmlns:a16="http://schemas.microsoft.com/office/drawing/2014/main" id="{8B94EB3D-8C7E-4FB3-A36F-E1BDC3EE3F3A}"/>
              </a:ext>
            </a:extLst>
          </p:cNvPr>
          <p:cNvSpPr txBox="1"/>
          <p:nvPr/>
        </p:nvSpPr>
        <p:spPr>
          <a:xfrm>
            <a:off x="655151" y="1675580"/>
            <a:ext cx="90431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00">
                <a:latin typeface="Calibri (正文)"/>
              </a:rPr>
              <a:t>Client Random</a:t>
            </a:r>
            <a:endParaRPr lang="zh-CN" altLang="en-US" sz="800">
              <a:latin typeface="Calibri (正文)"/>
            </a:endParaRPr>
          </a:p>
        </p:txBody>
      </p:sp>
      <p:sp>
        <p:nvSpPr>
          <p:cNvPr id="94" name="文本框 93">
            <a:extLst>
              <a:ext uri="{FF2B5EF4-FFF2-40B4-BE49-F238E27FC236}">
                <a16:creationId xmlns:a16="http://schemas.microsoft.com/office/drawing/2014/main" id="{D7905721-E137-455C-ACF0-00A562C62F98}"/>
              </a:ext>
            </a:extLst>
          </p:cNvPr>
          <p:cNvSpPr txBox="1"/>
          <p:nvPr/>
        </p:nvSpPr>
        <p:spPr>
          <a:xfrm>
            <a:off x="639787" y="2638340"/>
            <a:ext cx="90431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00">
                <a:latin typeface="Calibri (正文)"/>
              </a:rPr>
              <a:t>Server Random</a:t>
            </a:r>
            <a:endParaRPr lang="zh-CN" altLang="en-US" sz="800">
              <a:latin typeface="Calibri (正文)"/>
            </a:endParaRPr>
          </a:p>
        </p:txBody>
      </p:sp>
      <p:sp>
        <p:nvSpPr>
          <p:cNvPr id="96" name="文本框 95">
            <a:extLst>
              <a:ext uri="{FF2B5EF4-FFF2-40B4-BE49-F238E27FC236}">
                <a16:creationId xmlns:a16="http://schemas.microsoft.com/office/drawing/2014/main" id="{DDF58A2B-F6C0-4FFF-BD4F-8337178A2FC8}"/>
              </a:ext>
            </a:extLst>
          </p:cNvPr>
          <p:cNvSpPr txBox="1"/>
          <p:nvPr/>
        </p:nvSpPr>
        <p:spPr>
          <a:xfrm>
            <a:off x="4636974" y="2373650"/>
            <a:ext cx="90431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00">
                <a:latin typeface="Calibri (正文)"/>
              </a:rPr>
              <a:t>Server Random</a:t>
            </a:r>
            <a:endParaRPr lang="zh-CN" altLang="en-US" sz="800">
              <a:latin typeface="Calibri (正文)"/>
            </a:endParaRPr>
          </a:p>
        </p:txBody>
      </p:sp>
      <p:sp>
        <p:nvSpPr>
          <p:cNvPr id="97" name="文本框 96">
            <a:extLst>
              <a:ext uri="{FF2B5EF4-FFF2-40B4-BE49-F238E27FC236}">
                <a16:creationId xmlns:a16="http://schemas.microsoft.com/office/drawing/2014/main" id="{83373F10-D603-470E-A108-4B9843E819DE}"/>
              </a:ext>
            </a:extLst>
          </p:cNvPr>
          <p:cNvSpPr txBox="1"/>
          <p:nvPr/>
        </p:nvSpPr>
        <p:spPr>
          <a:xfrm>
            <a:off x="4632306" y="1966060"/>
            <a:ext cx="90431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00">
                <a:latin typeface="Calibri (正文)"/>
              </a:rPr>
              <a:t>Client Random</a:t>
            </a:r>
            <a:endParaRPr lang="zh-CN" altLang="en-US" sz="800">
              <a:latin typeface="Calibri (正文)"/>
            </a:endParaRPr>
          </a:p>
        </p:txBody>
      </p:sp>
      <p:sp>
        <p:nvSpPr>
          <p:cNvPr id="98" name="文本框 97">
            <a:extLst>
              <a:ext uri="{FF2B5EF4-FFF2-40B4-BE49-F238E27FC236}">
                <a16:creationId xmlns:a16="http://schemas.microsoft.com/office/drawing/2014/main" id="{E7A9E41D-EEE7-4FBF-AFF0-9FF4FBBDB2FF}"/>
              </a:ext>
            </a:extLst>
          </p:cNvPr>
          <p:cNvSpPr txBox="1"/>
          <p:nvPr/>
        </p:nvSpPr>
        <p:spPr>
          <a:xfrm>
            <a:off x="1219694" y="526451"/>
            <a:ext cx="62704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900" b="1">
                <a:latin typeface="Calibri (正文)"/>
              </a:rPr>
              <a:t>客户端</a:t>
            </a:r>
          </a:p>
        </p:txBody>
      </p:sp>
      <p:sp>
        <p:nvSpPr>
          <p:cNvPr id="99" name="文本框 98">
            <a:extLst>
              <a:ext uri="{FF2B5EF4-FFF2-40B4-BE49-F238E27FC236}">
                <a16:creationId xmlns:a16="http://schemas.microsoft.com/office/drawing/2014/main" id="{591BD354-9375-45AD-B01F-9E5E5D67E255}"/>
              </a:ext>
            </a:extLst>
          </p:cNvPr>
          <p:cNvSpPr txBox="1"/>
          <p:nvPr/>
        </p:nvSpPr>
        <p:spPr>
          <a:xfrm>
            <a:off x="4275443" y="526411"/>
            <a:ext cx="62704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900" b="1">
                <a:latin typeface="Calibri (正文)"/>
              </a:rPr>
              <a:t>服务器</a:t>
            </a:r>
          </a:p>
        </p:txBody>
      </p:sp>
      <p:sp>
        <p:nvSpPr>
          <p:cNvPr id="100" name="文本框 99">
            <a:extLst>
              <a:ext uri="{FF2B5EF4-FFF2-40B4-BE49-F238E27FC236}">
                <a16:creationId xmlns:a16="http://schemas.microsoft.com/office/drawing/2014/main" id="{C8FB0E29-34B4-415C-9FBB-C2B9D39293E9}"/>
              </a:ext>
            </a:extLst>
          </p:cNvPr>
          <p:cNvSpPr txBox="1"/>
          <p:nvPr/>
        </p:nvSpPr>
        <p:spPr>
          <a:xfrm>
            <a:off x="1019716" y="3015763"/>
            <a:ext cx="52812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800">
                <a:latin typeface="Calibri (正文)"/>
              </a:rPr>
              <a:t>证书</a:t>
            </a:r>
          </a:p>
        </p:txBody>
      </p:sp>
      <p:pic>
        <p:nvPicPr>
          <p:cNvPr id="71" name="图片 70">
            <a:extLst>
              <a:ext uri="{FF2B5EF4-FFF2-40B4-BE49-F238E27FC236}">
                <a16:creationId xmlns:a16="http://schemas.microsoft.com/office/drawing/2014/main" id="{0433033B-D789-4048-81D9-76B659B257A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1249" y="297283"/>
            <a:ext cx="268315" cy="225950"/>
          </a:xfrm>
          <a:prstGeom prst="rect">
            <a:avLst/>
          </a:prstGeom>
        </p:spPr>
      </p:pic>
      <p:pic>
        <p:nvPicPr>
          <p:cNvPr id="74" name="图片 73">
            <a:extLst>
              <a:ext uri="{FF2B5EF4-FFF2-40B4-BE49-F238E27FC236}">
                <a16:creationId xmlns:a16="http://schemas.microsoft.com/office/drawing/2014/main" id="{8FB7D6DE-2935-4F1F-B127-95AA728CD06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9933" y="197136"/>
            <a:ext cx="348631" cy="3486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484543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 主题​​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​​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137</TotalTime>
  <Words>159</Words>
  <Application>Microsoft Office PowerPoint</Application>
  <PresentationFormat>自定义</PresentationFormat>
  <Paragraphs>48</Paragraphs>
  <Slides>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6" baseType="lpstr">
      <vt:lpstr>Calibri (正文)</vt:lpstr>
      <vt:lpstr>Arial</vt:lpstr>
      <vt:lpstr>Calibri</vt:lpstr>
      <vt:lpstr>Calibri Light</vt:lpstr>
      <vt:lpstr>Office 主题​​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ciic</dc:creator>
  <cp:lastModifiedBy>ciic</cp:lastModifiedBy>
  <cp:revision>20</cp:revision>
  <dcterms:created xsi:type="dcterms:W3CDTF">2020-05-07T09:13:05Z</dcterms:created>
  <dcterms:modified xsi:type="dcterms:W3CDTF">2020-05-09T09:40:57Z</dcterms:modified>
</cp:coreProperties>
</file>