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BDFF9E"/>
    <a:srgbClr val="37B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4" autoAdjust="0"/>
    <p:restoredTop sz="94660"/>
  </p:normalViewPr>
  <p:slideViewPr>
    <p:cSldViewPr snapToGrid="0">
      <p:cViewPr>
        <p:scale>
          <a:sx n="75" d="100"/>
          <a:sy n="75" d="100"/>
        </p:scale>
        <p:origin x="-804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864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949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541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983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58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06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02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59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099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53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140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1967B-70DE-4A81-962E-3815ABFDB2F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6CE38-E6FA-48B7-A4CC-D7417A4E38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9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26740" y="1082040"/>
            <a:ext cx="2011680" cy="5638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mtClean="0">
                <a:solidFill>
                  <a:schemeClr val="tx1"/>
                </a:solidFill>
              </a:rPr>
              <a:t>网络号</a:t>
            </a:r>
            <a:endParaRPr lang="zh-CN" altLang="en-US" sz="1600" b="1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38420" y="1082040"/>
            <a:ext cx="6035036" cy="563880"/>
          </a:xfrm>
          <a:prstGeom prst="rect">
            <a:avLst/>
          </a:prstGeom>
          <a:solidFill>
            <a:srgbClr val="37B4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mtClean="0">
                <a:solidFill>
                  <a:schemeClr val="tx1"/>
                </a:solidFill>
              </a:rPr>
              <a:t>主机号</a:t>
            </a:r>
            <a:endParaRPr lang="zh-CN" altLang="en-US" sz="1600" b="1">
              <a:solidFill>
                <a:schemeClr val="tx1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126740" y="1645920"/>
            <a:ext cx="784860" cy="345838"/>
            <a:chOff x="1981200" y="1935480"/>
            <a:chExt cx="784860" cy="5334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981200" y="193548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/>
            <p:nvPr/>
          </p:nvCxnSpPr>
          <p:spPr>
            <a:xfrm flipH="1">
              <a:off x="1981200" y="220218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4353560" y="1653540"/>
            <a:ext cx="784860" cy="345838"/>
            <a:chOff x="3208020" y="1943100"/>
            <a:chExt cx="784860" cy="533400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3992880" y="194310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>
              <a:off x="3208020" y="220980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3857501" y="1659013"/>
            <a:ext cx="5164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3126740" y="691634"/>
            <a:ext cx="3368040" cy="333255"/>
            <a:chOff x="1981200" y="1935480"/>
            <a:chExt cx="784860" cy="53340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981200" y="193548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/>
            <p:cNvCxnSpPr/>
            <p:nvPr/>
          </p:nvCxnSpPr>
          <p:spPr>
            <a:xfrm flipH="1">
              <a:off x="1981200" y="220218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7660640" y="691634"/>
            <a:ext cx="3512819" cy="333255"/>
            <a:chOff x="3208020" y="1943100"/>
            <a:chExt cx="784860" cy="533400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3992880" y="194310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/>
            <p:nvPr/>
          </p:nvCxnSpPr>
          <p:spPr>
            <a:xfrm>
              <a:off x="3208020" y="220980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5138419" y="1623060"/>
            <a:ext cx="2522221" cy="387833"/>
            <a:chOff x="1981200" y="1935480"/>
            <a:chExt cx="784860" cy="533400"/>
          </a:xfrm>
        </p:grpSpPr>
        <p:cxnSp>
          <p:nvCxnSpPr>
            <p:cNvPr id="55" name="直接连接符 54"/>
            <p:cNvCxnSpPr/>
            <p:nvPr/>
          </p:nvCxnSpPr>
          <p:spPr>
            <a:xfrm>
              <a:off x="1981200" y="193548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/>
            <p:cNvCxnSpPr/>
            <p:nvPr/>
          </p:nvCxnSpPr>
          <p:spPr>
            <a:xfrm flipH="1">
              <a:off x="1981200" y="220218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8321066" y="1565910"/>
            <a:ext cx="2852395" cy="444984"/>
            <a:chOff x="3208019" y="1943100"/>
            <a:chExt cx="784861" cy="533400"/>
          </a:xfrm>
        </p:grpSpPr>
        <p:cxnSp>
          <p:nvCxnSpPr>
            <p:cNvPr id="58" name="直接连接符 57"/>
            <p:cNvCxnSpPr/>
            <p:nvPr/>
          </p:nvCxnSpPr>
          <p:spPr>
            <a:xfrm>
              <a:off x="3992880" y="194310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/>
            <p:cNvCxnSpPr/>
            <p:nvPr/>
          </p:nvCxnSpPr>
          <p:spPr>
            <a:xfrm>
              <a:off x="3208019" y="2255419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矩形 60"/>
          <p:cNvSpPr/>
          <p:nvPr/>
        </p:nvSpPr>
        <p:spPr>
          <a:xfrm>
            <a:off x="3126740" y="2147968"/>
            <a:ext cx="4023358" cy="5638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mtClean="0">
                <a:solidFill>
                  <a:schemeClr val="tx1"/>
                </a:solidFill>
              </a:rPr>
              <a:t>网络号</a:t>
            </a:r>
            <a:endParaRPr lang="zh-CN" altLang="en-US" sz="1600" b="1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150098" y="2147968"/>
            <a:ext cx="4023361" cy="563880"/>
          </a:xfrm>
          <a:prstGeom prst="rect">
            <a:avLst/>
          </a:prstGeom>
          <a:solidFill>
            <a:srgbClr val="37B4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mtClean="0">
                <a:solidFill>
                  <a:schemeClr val="tx1"/>
                </a:solidFill>
              </a:rPr>
              <a:t>主机号</a:t>
            </a:r>
            <a:endParaRPr lang="zh-CN" altLang="en-US" sz="1600" b="1">
              <a:solidFill>
                <a:schemeClr val="tx1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3126740" y="2711848"/>
            <a:ext cx="1681204" cy="384810"/>
            <a:chOff x="1981200" y="1935480"/>
            <a:chExt cx="784860" cy="533400"/>
          </a:xfrm>
        </p:grpSpPr>
        <p:cxnSp>
          <p:nvCxnSpPr>
            <p:cNvPr id="66" name="直接连接符 65"/>
            <p:cNvCxnSpPr/>
            <p:nvPr/>
          </p:nvCxnSpPr>
          <p:spPr>
            <a:xfrm>
              <a:off x="1981200" y="193548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/>
            <p:cNvCxnSpPr/>
            <p:nvPr/>
          </p:nvCxnSpPr>
          <p:spPr>
            <a:xfrm flipH="1">
              <a:off x="1981200" y="220218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5492748" y="2734836"/>
            <a:ext cx="1657351" cy="391584"/>
            <a:chOff x="3208020" y="1943100"/>
            <a:chExt cx="784860" cy="533400"/>
          </a:xfrm>
        </p:grpSpPr>
        <p:cxnSp>
          <p:nvCxnSpPr>
            <p:cNvPr id="69" name="直接连接符 68"/>
            <p:cNvCxnSpPr/>
            <p:nvPr/>
          </p:nvCxnSpPr>
          <p:spPr>
            <a:xfrm>
              <a:off x="3992880" y="194310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/>
            <p:cNvCxnSpPr/>
            <p:nvPr/>
          </p:nvCxnSpPr>
          <p:spPr>
            <a:xfrm>
              <a:off x="3208020" y="220980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文本框 70"/>
          <p:cNvSpPr txBox="1"/>
          <p:nvPr/>
        </p:nvSpPr>
        <p:spPr>
          <a:xfrm>
            <a:off x="4807945" y="2739649"/>
            <a:ext cx="64312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3126738" y="3245301"/>
            <a:ext cx="6035038" cy="5638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mtClean="0">
                <a:solidFill>
                  <a:schemeClr val="tx1"/>
                </a:solidFill>
              </a:rPr>
              <a:t>网络号</a:t>
            </a:r>
            <a:endParaRPr lang="zh-CN" altLang="en-US" sz="1600" b="1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9161777" y="3245301"/>
            <a:ext cx="2011680" cy="563880"/>
          </a:xfrm>
          <a:prstGeom prst="rect">
            <a:avLst/>
          </a:prstGeom>
          <a:solidFill>
            <a:srgbClr val="37B4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olidFill>
                  <a:schemeClr val="tx1"/>
                </a:solidFill>
              </a:rPr>
              <a:t>主机号</a:t>
            </a:r>
          </a:p>
        </p:txBody>
      </p:sp>
      <p:sp>
        <p:nvSpPr>
          <p:cNvPr id="95" name="矩形 94"/>
          <p:cNvSpPr/>
          <p:nvPr/>
        </p:nvSpPr>
        <p:spPr>
          <a:xfrm>
            <a:off x="3126737" y="4450423"/>
            <a:ext cx="8046719" cy="56388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mtClean="0">
                <a:solidFill>
                  <a:schemeClr val="tx1"/>
                </a:solidFill>
              </a:rPr>
              <a:t>多播地址</a:t>
            </a:r>
            <a:endParaRPr lang="zh-CN" altLang="en-US" sz="1600" b="1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3142201" y="5224751"/>
            <a:ext cx="8046718" cy="56388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smtClean="0">
                <a:solidFill>
                  <a:schemeClr val="tx1"/>
                </a:solidFill>
              </a:rPr>
              <a:t>保留为今后使用</a:t>
            </a:r>
            <a:endParaRPr lang="zh-CN" altLang="en-US" sz="1600" b="1">
              <a:solidFill>
                <a:schemeClr val="tx1"/>
              </a:solidFill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7648409" y="1659013"/>
            <a:ext cx="64312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9161776" y="3880189"/>
            <a:ext cx="784860" cy="345838"/>
            <a:chOff x="1981200" y="1935480"/>
            <a:chExt cx="784860" cy="533400"/>
          </a:xfrm>
        </p:grpSpPr>
        <p:cxnSp>
          <p:nvCxnSpPr>
            <p:cNvPr id="106" name="直接连接符 105"/>
            <p:cNvCxnSpPr/>
            <p:nvPr/>
          </p:nvCxnSpPr>
          <p:spPr>
            <a:xfrm>
              <a:off x="1981200" y="193548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箭头连接符 106"/>
            <p:cNvCxnSpPr/>
            <p:nvPr/>
          </p:nvCxnSpPr>
          <p:spPr>
            <a:xfrm flipH="1">
              <a:off x="1981200" y="220218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组合 107"/>
          <p:cNvGrpSpPr/>
          <p:nvPr/>
        </p:nvGrpSpPr>
        <p:grpSpPr>
          <a:xfrm>
            <a:off x="10388596" y="3887809"/>
            <a:ext cx="784860" cy="345838"/>
            <a:chOff x="3208020" y="1943100"/>
            <a:chExt cx="784860" cy="533400"/>
          </a:xfrm>
        </p:grpSpPr>
        <p:cxnSp>
          <p:nvCxnSpPr>
            <p:cNvPr id="109" name="直接连接符 108"/>
            <p:cNvCxnSpPr/>
            <p:nvPr/>
          </p:nvCxnSpPr>
          <p:spPr>
            <a:xfrm>
              <a:off x="3992880" y="194310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箭头连接符 109"/>
            <p:cNvCxnSpPr/>
            <p:nvPr/>
          </p:nvCxnSpPr>
          <p:spPr>
            <a:xfrm>
              <a:off x="3208020" y="220980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文本框 110"/>
          <p:cNvSpPr txBox="1"/>
          <p:nvPr/>
        </p:nvSpPr>
        <p:spPr>
          <a:xfrm>
            <a:off x="9892537" y="3893282"/>
            <a:ext cx="5164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3126737" y="3869270"/>
            <a:ext cx="2522221" cy="387833"/>
            <a:chOff x="1981200" y="1935480"/>
            <a:chExt cx="784860" cy="533400"/>
          </a:xfrm>
        </p:grpSpPr>
        <p:cxnSp>
          <p:nvCxnSpPr>
            <p:cNvPr id="113" name="直接连接符 112"/>
            <p:cNvCxnSpPr/>
            <p:nvPr/>
          </p:nvCxnSpPr>
          <p:spPr>
            <a:xfrm>
              <a:off x="1981200" y="193548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箭头连接符 113"/>
            <p:cNvCxnSpPr/>
            <p:nvPr/>
          </p:nvCxnSpPr>
          <p:spPr>
            <a:xfrm flipH="1">
              <a:off x="1981200" y="220218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/>
          <p:cNvGrpSpPr/>
          <p:nvPr/>
        </p:nvGrpSpPr>
        <p:grpSpPr>
          <a:xfrm>
            <a:off x="6309386" y="3812120"/>
            <a:ext cx="2852391" cy="462436"/>
            <a:chOff x="3208020" y="1943100"/>
            <a:chExt cx="784860" cy="533400"/>
          </a:xfrm>
        </p:grpSpPr>
        <p:cxnSp>
          <p:nvCxnSpPr>
            <p:cNvPr id="116" name="直接连接符 115"/>
            <p:cNvCxnSpPr/>
            <p:nvPr/>
          </p:nvCxnSpPr>
          <p:spPr>
            <a:xfrm>
              <a:off x="3992880" y="194310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箭头连接符 116"/>
            <p:cNvCxnSpPr/>
            <p:nvPr/>
          </p:nvCxnSpPr>
          <p:spPr>
            <a:xfrm>
              <a:off x="3208020" y="220980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文本框 117"/>
          <p:cNvSpPr txBox="1"/>
          <p:nvPr/>
        </p:nvSpPr>
        <p:spPr>
          <a:xfrm>
            <a:off x="5636727" y="3905223"/>
            <a:ext cx="64312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7150098" y="2726788"/>
            <a:ext cx="1681204" cy="384810"/>
            <a:chOff x="1981200" y="1935480"/>
            <a:chExt cx="784860" cy="533400"/>
          </a:xfrm>
        </p:grpSpPr>
        <p:cxnSp>
          <p:nvCxnSpPr>
            <p:cNvPr id="127" name="直接连接符 126"/>
            <p:cNvCxnSpPr/>
            <p:nvPr/>
          </p:nvCxnSpPr>
          <p:spPr>
            <a:xfrm>
              <a:off x="1981200" y="193548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箭头连接符 127"/>
            <p:cNvCxnSpPr/>
            <p:nvPr/>
          </p:nvCxnSpPr>
          <p:spPr>
            <a:xfrm flipH="1">
              <a:off x="1981200" y="220218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组合 128"/>
          <p:cNvGrpSpPr/>
          <p:nvPr/>
        </p:nvGrpSpPr>
        <p:grpSpPr>
          <a:xfrm>
            <a:off x="9516106" y="2749776"/>
            <a:ext cx="1657351" cy="391584"/>
            <a:chOff x="3208020" y="1943100"/>
            <a:chExt cx="784860" cy="533400"/>
          </a:xfrm>
        </p:grpSpPr>
        <p:cxnSp>
          <p:nvCxnSpPr>
            <p:cNvPr id="130" name="直接连接符 129"/>
            <p:cNvCxnSpPr/>
            <p:nvPr/>
          </p:nvCxnSpPr>
          <p:spPr>
            <a:xfrm>
              <a:off x="3992880" y="1943100"/>
              <a:ext cx="0" cy="533400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箭头连接符 130"/>
            <p:cNvCxnSpPr/>
            <p:nvPr/>
          </p:nvCxnSpPr>
          <p:spPr>
            <a:xfrm>
              <a:off x="3208020" y="2209800"/>
              <a:ext cx="784860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文本框 131"/>
          <p:cNvSpPr txBox="1"/>
          <p:nvPr/>
        </p:nvSpPr>
        <p:spPr>
          <a:xfrm>
            <a:off x="8831303" y="2754589"/>
            <a:ext cx="64312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6735308" y="671830"/>
            <a:ext cx="704039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3142201" y="1179314"/>
            <a:ext cx="544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0</a:t>
            </a:r>
            <a:endParaRPr lang="zh-CN" altLang="en-US" sz="1600" b="1"/>
          </a:p>
        </p:txBody>
      </p:sp>
      <p:cxnSp>
        <p:nvCxnSpPr>
          <p:cNvPr id="138" name="直接连接符 137"/>
          <p:cNvCxnSpPr/>
          <p:nvPr/>
        </p:nvCxnSpPr>
        <p:spPr>
          <a:xfrm>
            <a:off x="3719582" y="2147968"/>
            <a:ext cx="0" cy="56388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接连接符 141"/>
          <p:cNvCxnSpPr/>
          <p:nvPr/>
        </p:nvCxnSpPr>
        <p:spPr>
          <a:xfrm>
            <a:off x="3491741" y="1089660"/>
            <a:ext cx="0" cy="56388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接连接符 142"/>
          <p:cNvCxnSpPr/>
          <p:nvPr/>
        </p:nvCxnSpPr>
        <p:spPr>
          <a:xfrm>
            <a:off x="3941323" y="3245301"/>
            <a:ext cx="0" cy="56388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接连接符 143"/>
          <p:cNvCxnSpPr/>
          <p:nvPr/>
        </p:nvCxnSpPr>
        <p:spPr>
          <a:xfrm>
            <a:off x="4353559" y="4450423"/>
            <a:ext cx="0" cy="56388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接连接符 144"/>
          <p:cNvCxnSpPr/>
          <p:nvPr/>
        </p:nvCxnSpPr>
        <p:spPr>
          <a:xfrm>
            <a:off x="4389066" y="5224751"/>
            <a:ext cx="0" cy="56388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文本框 145"/>
          <p:cNvSpPr txBox="1"/>
          <p:nvPr/>
        </p:nvSpPr>
        <p:spPr>
          <a:xfrm>
            <a:off x="3219160" y="2245242"/>
            <a:ext cx="545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10</a:t>
            </a:r>
            <a:endParaRPr lang="zh-CN" altLang="en-US" sz="1600" b="1"/>
          </a:p>
        </p:txBody>
      </p:sp>
      <p:sp>
        <p:nvSpPr>
          <p:cNvPr id="147" name="文本框 146"/>
          <p:cNvSpPr txBox="1"/>
          <p:nvPr/>
        </p:nvSpPr>
        <p:spPr>
          <a:xfrm>
            <a:off x="3242283" y="3338911"/>
            <a:ext cx="553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110</a:t>
            </a:r>
            <a:endParaRPr lang="zh-CN" altLang="en-US" sz="1600" b="1"/>
          </a:p>
        </p:txBody>
      </p:sp>
      <p:sp>
        <p:nvSpPr>
          <p:cNvPr id="148" name="文本框 147"/>
          <p:cNvSpPr txBox="1"/>
          <p:nvPr/>
        </p:nvSpPr>
        <p:spPr>
          <a:xfrm>
            <a:off x="3414520" y="4547697"/>
            <a:ext cx="1297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1110</a:t>
            </a:r>
            <a:endParaRPr lang="zh-CN" altLang="en-US" sz="1600" b="1"/>
          </a:p>
        </p:txBody>
      </p:sp>
      <p:sp>
        <p:nvSpPr>
          <p:cNvPr id="149" name="文本框 148"/>
          <p:cNvSpPr txBox="1"/>
          <p:nvPr/>
        </p:nvSpPr>
        <p:spPr>
          <a:xfrm>
            <a:off x="3422405" y="5305570"/>
            <a:ext cx="992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/>
              <a:t>1111</a:t>
            </a:r>
            <a:endParaRPr lang="zh-CN" altLang="en-US" sz="1600" b="1"/>
          </a:p>
        </p:txBody>
      </p:sp>
      <p:sp>
        <p:nvSpPr>
          <p:cNvPr id="150" name="文本框 149"/>
          <p:cNvSpPr txBox="1"/>
          <p:nvPr/>
        </p:nvSpPr>
        <p:spPr>
          <a:xfrm>
            <a:off x="1958556" y="1163925"/>
            <a:ext cx="1087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A </a:t>
            </a:r>
            <a:r>
              <a:rPr lang="zh-CN" altLang="en-US" smtClean="0"/>
              <a:t>类地址</a:t>
            </a:r>
            <a:endParaRPr lang="zh-CN" altLang="en-US"/>
          </a:p>
        </p:txBody>
      </p:sp>
      <p:sp>
        <p:nvSpPr>
          <p:cNvPr id="151" name="文本框 150"/>
          <p:cNvSpPr txBox="1"/>
          <p:nvPr/>
        </p:nvSpPr>
        <p:spPr>
          <a:xfrm>
            <a:off x="1956267" y="4544430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D </a:t>
            </a:r>
            <a:r>
              <a:rPr lang="zh-CN" altLang="en-US" smtClean="0"/>
              <a:t>类地址</a:t>
            </a:r>
            <a:endParaRPr lang="zh-CN" altLang="en-US"/>
          </a:p>
        </p:txBody>
      </p:sp>
      <p:sp>
        <p:nvSpPr>
          <p:cNvPr id="152" name="文本框 151"/>
          <p:cNvSpPr txBox="1"/>
          <p:nvPr/>
        </p:nvSpPr>
        <p:spPr>
          <a:xfrm>
            <a:off x="1958555" y="2140720"/>
            <a:ext cx="108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B</a:t>
            </a:r>
            <a:r>
              <a:rPr lang="en-US" altLang="zh-CN" smtClean="0"/>
              <a:t> </a:t>
            </a:r>
            <a:r>
              <a:rPr lang="zh-CN" altLang="en-US" smtClean="0"/>
              <a:t>类地址</a:t>
            </a:r>
            <a:endParaRPr lang="zh-CN" altLang="en-US"/>
          </a:p>
        </p:txBody>
      </p:sp>
      <p:sp>
        <p:nvSpPr>
          <p:cNvPr id="153" name="文本框 152"/>
          <p:cNvSpPr txBox="1"/>
          <p:nvPr/>
        </p:nvSpPr>
        <p:spPr>
          <a:xfrm>
            <a:off x="1958555" y="3342575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C</a:t>
            </a:r>
            <a:r>
              <a:rPr lang="en-US" altLang="zh-CN" smtClean="0"/>
              <a:t> </a:t>
            </a:r>
            <a:r>
              <a:rPr lang="zh-CN" altLang="en-US" smtClean="0"/>
              <a:t>类地址</a:t>
            </a:r>
            <a:endParaRPr lang="zh-CN" altLang="en-US"/>
          </a:p>
        </p:txBody>
      </p:sp>
      <p:sp>
        <p:nvSpPr>
          <p:cNvPr id="154" name="文本框 153"/>
          <p:cNvSpPr txBox="1"/>
          <p:nvPr/>
        </p:nvSpPr>
        <p:spPr>
          <a:xfrm>
            <a:off x="1971378" y="5322025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E </a:t>
            </a:r>
            <a:r>
              <a:rPr lang="zh-CN" altLang="en-US" smtClean="0"/>
              <a:t>类地址</a:t>
            </a:r>
            <a:endParaRPr lang="zh-CN" altLang="en-US"/>
          </a:p>
        </p:txBody>
      </p:sp>
      <p:sp>
        <p:nvSpPr>
          <p:cNvPr id="155" name="文本框 154"/>
          <p:cNvSpPr txBox="1"/>
          <p:nvPr/>
        </p:nvSpPr>
        <p:spPr>
          <a:xfrm>
            <a:off x="9970762" y="5836343"/>
            <a:ext cx="12609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@heibaiying</a:t>
            </a:r>
            <a:endParaRPr lang="zh-CN" altLang="en-US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7067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55</Words>
  <Application>Microsoft Office PowerPoint</Application>
  <PresentationFormat>宽屏</PresentationFormat>
  <Paragraphs>26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微软雅黑</vt:lpstr>
      <vt:lpstr>Arial</vt:lpstr>
      <vt:lpstr>Office 主题​​</vt:lpstr>
      <vt:lpstr>PowerPoint 演示文稿</vt:lpstr>
    </vt:vector>
  </TitlesOfParts>
  <Company>DoubleOX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 xiang</dc:creator>
  <cp:lastModifiedBy>luo xiang</cp:lastModifiedBy>
  <cp:revision>7</cp:revision>
  <dcterms:created xsi:type="dcterms:W3CDTF">2020-01-11T08:35:41Z</dcterms:created>
  <dcterms:modified xsi:type="dcterms:W3CDTF">2020-01-11T09:25:37Z</dcterms:modified>
</cp:coreProperties>
</file>